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49" r:id="rId5"/>
    <p:sldId id="461" r:id="rId6"/>
    <p:sldId id="1186" r:id="rId7"/>
    <p:sldId id="358" r:id="rId8"/>
    <p:sldId id="4604" r:id="rId9"/>
    <p:sldId id="4597" r:id="rId10"/>
    <p:sldId id="364" r:id="rId11"/>
    <p:sldId id="4605" r:id="rId12"/>
    <p:sldId id="4617" r:id="rId13"/>
    <p:sldId id="4606" r:id="rId14"/>
    <p:sldId id="4607" r:id="rId15"/>
    <p:sldId id="4608" r:id="rId16"/>
    <p:sldId id="4609" r:id="rId17"/>
    <p:sldId id="4610" r:id="rId18"/>
    <p:sldId id="4611" r:id="rId19"/>
    <p:sldId id="4612" r:id="rId20"/>
    <p:sldId id="4618" r:id="rId21"/>
    <p:sldId id="4619" r:id="rId22"/>
    <p:sldId id="4598" r:id="rId23"/>
    <p:sldId id="4613" r:id="rId24"/>
    <p:sldId id="4614" r:id="rId25"/>
    <p:sldId id="4615" r:id="rId26"/>
    <p:sldId id="4616" r:id="rId27"/>
    <p:sldId id="1224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DA8"/>
    <a:srgbClr val="233985"/>
    <a:srgbClr val="348EC0"/>
    <a:srgbClr val="4D82B8"/>
    <a:srgbClr val="69A2BE"/>
    <a:srgbClr val="0485BF"/>
    <a:srgbClr val="6B77AD"/>
    <a:srgbClr val="6990BE"/>
    <a:srgbClr val="67AAD0"/>
    <a:srgbClr val="162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EC2465-8509-4C18-AE51-F6F6595FFC36}" v="160" dt="2019-08-22T13:26:24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4" autoAdjust="0"/>
    <p:restoredTop sz="79827" autoAdjust="0"/>
  </p:normalViewPr>
  <p:slideViewPr>
    <p:cSldViewPr snapToGrid="0">
      <p:cViewPr>
        <p:scale>
          <a:sx n="90" d="100"/>
          <a:sy n="90" d="100"/>
        </p:scale>
        <p:origin x="273" y="-207"/>
      </p:cViewPr>
      <p:guideLst>
        <p:guide orient="horz" pos="3702"/>
        <p:guide pos="41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rtens" userId="35ccf0d4-9e71-4d15-bebb-7c78661c64b3" providerId="ADAL" clId="{EB204D56-A42B-4DE3-BEB2-CA26FD163FE5}"/>
    <pc:docChg chg="undo custSel addSld delSld modSld sldOrd">
      <pc:chgData name="Thomas Martens" userId="35ccf0d4-9e71-4d15-bebb-7c78661c64b3" providerId="ADAL" clId="{EB204D56-A42B-4DE3-BEB2-CA26FD163FE5}" dt="2019-08-21T20:48:27.822" v="2027" actId="2696"/>
      <pc:docMkLst>
        <pc:docMk/>
      </pc:docMkLst>
      <pc:sldChg chg="del">
        <pc:chgData name="Thomas Martens" userId="35ccf0d4-9e71-4d15-bebb-7c78661c64b3" providerId="ADAL" clId="{EB204D56-A42B-4DE3-BEB2-CA26FD163FE5}" dt="2019-08-21T18:01:43.155" v="0" actId="2696"/>
        <pc:sldMkLst>
          <pc:docMk/>
          <pc:sldMk cId="2838055871" sldId="261"/>
        </pc:sldMkLst>
      </pc:sldChg>
      <pc:sldChg chg="del">
        <pc:chgData name="Thomas Martens" userId="35ccf0d4-9e71-4d15-bebb-7c78661c64b3" providerId="ADAL" clId="{EB204D56-A42B-4DE3-BEB2-CA26FD163FE5}" dt="2019-08-21T20:48:27.820" v="2026" actId="2696"/>
        <pc:sldMkLst>
          <pc:docMk/>
          <pc:sldMk cId="3241393280" sldId="269"/>
        </pc:sldMkLst>
      </pc:sldChg>
      <pc:sldChg chg="del">
        <pc:chgData name="Thomas Martens" userId="35ccf0d4-9e71-4d15-bebb-7c78661c64b3" providerId="ADAL" clId="{EB204D56-A42B-4DE3-BEB2-CA26FD163FE5}" dt="2019-08-21T20:48:27.053" v="2025" actId="2696"/>
        <pc:sldMkLst>
          <pc:docMk/>
          <pc:sldMk cId="2572304948" sldId="270"/>
        </pc:sldMkLst>
      </pc:sldChg>
      <pc:sldChg chg="del">
        <pc:chgData name="Thomas Martens" userId="35ccf0d4-9e71-4d15-bebb-7c78661c64b3" providerId="ADAL" clId="{EB204D56-A42B-4DE3-BEB2-CA26FD163FE5}" dt="2019-08-21T20:46:43.515" v="1996" actId="2696"/>
        <pc:sldMkLst>
          <pc:docMk/>
          <pc:sldMk cId="4012342091" sldId="319"/>
        </pc:sldMkLst>
      </pc:sldChg>
      <pc:sldChg chg="del">
        <pc:chgData name="Thomas Martens" userId="35ccf0d4-9e71-4d15-bebb-7c78661c64b3" providerId="ADAL" clId="{EB204D56-A42B-4DE3-BEB2-CA26FD163FE5}" dt="2019-08-21T20:46:40.033" v="1994" actId="2696"/>
        <pc:sldMkLst>
          <pc:docMk/>
          <pc:sldMk cId="2414840382" sldId="342"/>
        </pc:sldMkLst>
      </pc:sldChg>
      <pc:sldChg chg="modSp">
        <pc:chgData name="Thomas Martens" userId="35ccf0d4-9e71-4d15-bebb-7c78661c64b3" providerId="ADAL" clId="{EB204D56-A42B-4DE3-BEB2-CA26FD163FE5}" dt="2019-08-21T18:02:11.033" v="48" actId="20577"/>
        <pc:sldMkLst>
          <pc:docMk/>
          <pc:sldMk cId="972683913" sldId="349"/>
        </pc:sldMkLst>
        <pc:spChg chg="mod">
          <ac:chgData name="Thomas Martens" userId="35ccf0d4-9e71-4d15-bebb-7c78661c64b3" providerId="ADAL" clId="{EB204D56-A42B-4DE3-BEB2-CA26FD163FE5}" dt="2019-08-21T18:02:11.033" v="48" actId="20577"/>
          <ac:spMkLst>
            <pc:docMk/>
            <pc:sldMk cId="972683913" sldId="349"/>
            <ac:spMk id="3" creationId="{1FEFC039-98A8-4865-903B-5CC6AFABF941}"/>
          </ac:spMkLst>
        </pc:spChg>
        <pc:spChg chg="mod">
          <ac:chgData name="Thomas Martens" userId="35ccf0d4-9e71-4d15-bebb-7c78661c64b3" providerId="ADAL" clId="{EB204D56-A42B-4DE3-BEB2-CA26FD163FE5}" dt="2019-08-21T18:01:59.055" v="23" actId="20577"/>
          <ac:spMkLst>
            <pc:docMk/>
            <pc:sldMk cId="972683913" sldId="349"/>
            <ac:spMk id="5" creationId="{2599B747-7B0B-43D3-A598-44FB2B994F2D}"/>
          </ac:spMkLst>
        </pc:spChg>
      </pc:sldChg>
      <pc:sldChg chg="del">
        <pc:chgData name="Thomas Martens" userId="35ccf0d4-9e71-4d15-bebb-7c78661c64b3" providerId="ADAL" clId="{EB204D56-A42B-4DE3-BEB2-CA26FD163FE5}" dt="2019-08-21T20:46:41.682" v="1995" actId="2696"/>
        <pc:sldMkLst>
          <pc:docMk/>
          <pc:sldMk cId="3847884188" sldId="360"/>
        </pc:sldMkLst>
      </pc:sldChg>
      <pc:sldChg chg="modSp ord modNotesTx">
        <pc:chgData name="Thomas Martens" userId="35ccf0d4-9e71-4d15-bebb-7c78661c64b3" providerId="ADAL" clId="{EB204D56-A42B-4DE3-BEB2-CA26FD163FE5}" dt="2019-08-21T19:43:59.934" v="1103" actId="20577"/>
        <pc:sldMkLst>
          <pc:docMk/>
          <pc:sldMk cId="3936037465" sldId="364"/>
        </pc:sldMkLst>
        <pc:spChg chg="mod">
          <ac:chgData name="Thomas Martens" userId="35ccf0d4-9e71-4d15-bebb-7c78661c64b3" providerId="ADAL" clId="{EB204D56-A42B-4DE3-BEB2-CA26FD163FE5}" dt="2019-08-21T18:13:58.621" v="235" actId="20577"/>
          <ac:spMkLst>
            <pc:docMk/>
            <pc:sldMk cId="3936037465" sldId="364"/>
            <ac:spMk id="9" creationId="{D18B72D2-9C1D-45F6-ADDB-555596A8EE77}"/>
          </ac:spMkLst>
        </pc:spChg>
        <pc:spChg chg="mod">
          <ac:chgData name="Thomas Martens" userId="35ccf0d4-9e71-4d15-bebb-7c78661c64b3" providerId="ADAL" clId="{EB204D56-A42B-4DE3-BEB2-CA26FD163FE5}" dt="2019-08-21T18:14:15.392" v="262" actId="20577"/>
          <ac:spMkLst>
            <pc:docMk/>
            <pc:sldMk cId="3936037465" sldId="364"/>
            <ac:spMk id="11" creationId="{A89CBAB2-B2B7-46E5-9086-F86137231FA0}"/>
          </ac:spMkLst>
        </pc:spChg>
        <pc:spChg chg="mod">
          <ac:chgData name="Thomas Martens" userId="35ccf0d4-9e71-4d15-bebb-7c78661c64b3" providerId="ADAL" clId="{EB204D56-A42B-4DE3-BEB2-CA26FD163FE5}" dt="2019-08-21T19:39:42.472" v="913" actId="20577"/>
          <ac:spMkLst>
            <pc:docMk/>
            <pc:sldMk cId="3936037465" sldId="364"/>
            <ac:spMk id="12" creationId="{C9FE21AD-DB93-445F-B155-DA0BE109B906}"/>
          </ac:spMkLst>
        </pc:spChg>
        <pc:spChg chg="mod">
          <ac:chgData name="Thomas Martens" userId="35ccf0d4-9e71-4d15-bebb-7c78661c64b3" providerId="ADAL" clId="{EB204D56-A42B-4DE3-BEB2-CA26FD163FE5}" dt="2019-08-21T18:14:28.049" v="277" actId="20577"/>
          <ac:spMkLst>
            <pc:docMk/>
            <pc:sldMk cId="3936037465" sldId="364"/>
            <ac:spMk id="13" creationId="{161C6698-FF38-451F-946C-06A1A772E5ED}"/>
          </ac:spMkLst>
        </pc:spChg>
        <pc:spChg chg="mod">
          <ac:chgData name="Thomas Martens" userId="35ccf0d4-9e71-4d15-bebb-7c78661c64b3" providerId="ADAL" clId="{EB204D56-A42B-4DE3-BEB2-CA26FD163FE5}" dt="2019-08-21T19:40:02.372" v="914" actId="6549"/>
          <ac:spMkLst>
            <pc:docMk/>
            <pc:sldMk cId="3936037465" sldId="364"/>
            <ac:spMk id="14" creationId="{A380331A-1F14-4856-A45D-263AD42130A7}"/>
          </ac:spMkLst>
        </pc:spChg>
      </pc:sldChg>
      <pc:sldChg chg="del">
        <pc:chgData name="Thomas Martens" userId="35ccf0d4-9e71-4d15-bebb-7c78661c64b3" providerId="ADAL" clId="{EB204D56-A42B-4DE3-BEB2-CA26FD163FE5}" dt="2019-08-21T20:46:38.015" v="1993" actId="2696"/>
        <pc:sldMkLst>
          <pc:docMk/>
          <pc:sldMk cId="3609448454" sldId="382"/>
        </pc:sldMkLst>
      </pc:sldChg>
      <pc:sldChg chg="del">
        <pc:chgData name="Thomas Martens" userId="35ccf0d4-9e71-4d15-bebb-7c78661c64b3" providerId="ADAL" clId="{EB204D56-A42B-4DE3-BEB2-CA26FD163FE5}" dt="2019-08-21T20:46:36.317" v="1992" actId="2696"/>
        <pc:sldMkLst>
          <pc:docMk/>
          <pc:sldMk cId="3399986574" sldId="383"/>
        </pc:sldMkLst>
      </pc:sldChg>
      <pc:sldChg chg="modSp">
        <pc:chgData name="Thomas Martens" userId="35ccf0d4-9e71-4d15-bebb-7c78661c64b3" providerId="ADAL" clId="{EB204D56-A42B-4DE3-BEB2-CA26FD163FE5}" dt="2019-08-21T20:47:28.772" v="2024" actId="20577"/>
        <pc:sldMkLst>
          <pc:docMk/>
          <pc:sldMk cId="2901262093" sldId="1224"/>
        </pc:sldMkLst>
        <pc:spChg chg="mod">
          <ac:chgData name="Thomas Martens" userId="35ccf0d4-9e71-4d15-bebb-7c78661c64b3" providerId="ADAL" clId="{EB204D56-A42B-4DE3-BEB2-CA26FD163FE5}" dt="2019-08-21T20:47:28.772" v="2024" actId="20577"/>
          <ac:spMkLst>
            <pc:docMk/>
            <pc:sldMk cId="2901262093" sldId="1224"/>
            <ac:spMk id="16" creationId="{AEA77F06-FC29-49BD-95DC-82CB365F491F}"/>
          </ac:spMkLst>
        </pc:spChg>
      </pc:sldChg>
      <pc:sldChg chg="del">
        <pc:chgData name="Thomas Martens" userId="35ccf0d4-9e71-4d15-bebb-7c78661c64b3" providerId="ADAL" clId="{EB204D56-A42B-4DE3-BEB2-CA26FD163FE5}" dt="2019-08-21T20:46:51.935" v="1999" actId="2696"/>
        <pc:sldMkLst>
          <pc:docMk/>
          <pc:sldMk cId="2397979302" sldId="4596"/>
        </pc:sldMkLst>
      </pc:sldChg>
      <pc:sldChg chg="modSp">
        <pc:chgData name="Thomas Martens" userId="35ccf0d4-9e71-4d15-bebb-7c78661c64b3" providerId="ADAL" clId="{EB204D56-A42B-4DE3-BEB2-CA26FD163FE5}" dt="2019-08-21T18:12:26.563" v="185" actId="20577"/>
        <pc:sldMkLst>
          <pc:docMk/>
          <pc:sldMk cId="2604951998" sldId="4597"/>
        </pc:sldMkLst>
        <pc:spChg chg="mod">
          <ac:chgData name="Thomas Martens" userId="35ccf0d4-9e71-4d15-bebb-7c78661c64b3" providerId="ADAL" clId="{EB204D56-A42B-4DE3-BEB2-CA26FD163FE5}" dt="2019-08-21T18:12:26.563" v="185" actId="20577"/>
          <ac:spMkLst>
            <pc:docMk/>
            <pc:sldMk cId="2604951998" sldId="4597"/>
            <ac:spMk id="4" creationId="{6F83EA39-B669-4612-9463-FA88E30AFBBF}"/>
          </ac:spMkLst>
        </pc:spChg>
      </pc:sldChg>
      <pc:sldChg chg="modSp ord">
        <pc:chgData name="Thomas Martens" userId="35ccf0d4-9e71-4d15-bebb-7c78661c64b3" providerId="ADAL" clId="{EB204D56-A42B-4DE3-BEB2-CA26FD163FE5}" dt="2019-08-21T20:38:41.755" v="1879" actId="20577"/>
        <pc:sldMkLst>
          <pc:docMk/>
          <pc:sldMk cId="2423237830" sldId="4598"/>
        </pc:sldMkLst>
        <pc:spChg chg="mod">
          <ac:chgData name="Thomas Martens" userId="35ccf0d4-9e71-4d15-bebb-7c78661c64b3" providerId="ADAL" clId="{EB204D56-A42B-4DE3-BEB2-CA26FD163FE5}" dt="2019-08-21T20:38:41.755" v="1879" actId="20577"/>
          <ac:spMkLst>
            <pc:docMk/>
            <pc:sldMk cId="2423237830" sldId="4598"/>
            <ac:spMk id="4" creationId="{6F83EA39-B669-4612-9463-FA88E30AFBBF}"/>
          </ac:spMkLst>
        </pc:spChg>
      </pc:sldChg>
      <pc:sldChg chg="del">
        <pc:chgData name="Thomas Martens" userId="35ccf0d4-9e71-4d15-bebb-7c78661c64b3" providerId="ADAL" clId="{EB204D56-A42B-4DE3-BEB2-CA26FD163FE5}" dt="2019-08-21T20:46:44.884" v="1997" actId="2696"/>
        <pc:sldMkLst>
          <pc:docMk/>
          <pc:sldMk cId="2054321826" sldId="4599"/>
        </pc:sldMkLst>
      </pc:sldChg>
      <pc:sldChg chg="del">
        <pc:chgData name="Thomas Martens" userId="35ccf0d4-9e71-4d15-bebb-7c78661c64b3" providerId="ADAL" clId="{EB204D56-A42B-4DE3-BEB2-CA26FD163FE5}" dt="2019-08-21T20:46:45.790" v="1998" actId="2696"/>
        <pc:sldMkLst>
          <pc:docMk/>
          <pc:sldMk cId="1906078041" sldId="4603"/>
        </pc:sldMkLst>
      </pc:sldChg>
      <pc:sldChg chg="modSp">
        <pc:chgData name="Thomas Martens" userId="35ccf0d4-9e71-4d15-bebb-7c78661c64b3" providerId="ADAL" clId="{EB204D56-A42B-4DE3-BEB2-CA26FD163FE5}" dt="2019-08-21T18:03:29.265" v="76" actId="20577"/>
        <pc:sldMkLst>
          <pc:docMk/>
          <pc:sldMk cId="295132491" sldId="4604"/>
        </pc:sldMkLst>
        <pc:spChg chg="mod">
          <ac:chgData name="Thomas Martens" userId="35ccf0d4-9e71-4d15-bebb-7c78661c64b3" providerId="ADAL" clId="{EB204D56-A42B-4DE3-BEB2-CA26FD163FE5}" dt="2019-08-21T18:03:29.265" v="76" actId="20577"/>
          <ac:spMkLst>
            <pc:docMk/>
            <pc:sldMk cId="295132491" sldId="4604"/>
            <ac:spMk id="17" creationId="{19A4CE34-51CC-47FA-96FF-6972531BAF92}"/>
          </ac:spMkLst>
        </pc:spChg>
      </pc:sldChg>
      <pc:sldChg chg="addSp delSp modSp add modAnim">
        <pc:chgData name="Thomas Martens" userId="35ccf0d4-9e71-4d15-bebb-7c78661c64b3" providerId="ADAL" clId="{EB204D56-A42B-4DE3-BEB2-CA26FD163FE5}" dt="2019-08-21T19:34:50.713" v="859"/>
        <pc:sldMkLst>
          <pc:docMk/>
          <pc:sldMk cId="2509718350" sldId="4605"/>
        </pc:sldMkLst>
        <pc:spChg chg="mod">
          <ac:chgData name="Thomas Martens" userId="35ccf0d4-9e71-4d15-bebb-7c78661c64b3" providerId="ADAL" clId="{EB204D56-A42B-4DE3-BEB2-CA26FD163FE5}" dt="2019-08-21T18:10:07.669" v="165" actId="20577"/>
          <ac:spMkLst>
            <pc:docMk/>
            <pc:sldMk cId="2509718350" sldId="4605"/>
            <ac:spMk id="2" creationId="{86290C3F-9B68-4512-9480-DD8DC6FCE284}"/>
          </ac:spMkLst>
        </pc:spChg>
        <pc:spChg chg="add del mod">
          <ac:chgData name="Thomas Martens" userId="35ccf0d4-9e71-4d15-bebb-7c78661c64b3" providerId="ADAL" clId="{EB204D56-A42B-4DE3-BEB2-CA26FD163FE5}" dt="2019-08-21T18:25:16.109" v="555" actId="478"/>
          <ac:spMkLst>
            <pc:docMk/>
            <pc:sldMk cId="2509718350" sldId="4605"/>
            <ac:spMk id="3" creationId="{4303BD1E-42EB-47D7-B222-52A47AE29D0C}"/>
          </ac:spMkLst>
        </pc:spChg>
        <pc:spChg chg="add mod ord">
          <ac:chgData name="Thomas Martens" userId="35ccf0d4-9e71-4d15-bebb-7c78661c64b3" providerId="ADAL" clId="{EB204D56-A42B-4DE3-BEB2-CA26FD163FE5}" dt="2019-08-21T19:31:18.156" v="849" actId="207"/>
          <ac:spMkLst>
            <pc:docMk/>
            <pc:sldMk cId="2509718350" sldId="4605"/>
            <ac:spMk id="4" creationId="{5CD3F9D2-30AB-48D7-8402-88120D58B674}"/>
          </ac:spMkLst>
        </pc:spChg>
        <pc:spChg chg="add del mod">
          <ac:chgData name="Thomas Martens" userId="35ccf0d4-9e71-4d15-bebb-7c78661c64b3" providerId="ADAL" clId="{EB204D56-A42B-4DE3-BEB2-CA26FD163FE5}" dt="2019-08-21T18:25:02.404" v="552" actId="478"/>
          <ac:spMkLst>
            <pc:docMk/>
            <pc:sldMk cId="2509718350" sldId="4605"/>
            <ac:spMk id="5" creationId="{8FE238EB-7148-4F22-96C2-2B50D0E8690B}"/>
          </ac:spMkLst>
        </pc:spChg>
        <pc:spChg chg="add mod">
          <ac:chgData name="Thomas Martens" userId="35ccf0d4-9e71-4d15-bebb-7c78661c64b3" providerId="ADAL" clId="{EB204D56-A42B-4DE3-BEB2-CA26FD163FE5}" dt="2019-08-21T18:28:13.628" v="596" actId="12788"/>
          <ac:spMkLst>
            <pc:docMk/>
            <pc:sldMk cId="2509718350" sldId="4605"/>
            <ac:spMk id="6" creationId="{5112D4B7-BFFB-4035-8EF3-E334579B5D6F}"/>
          </ac:spMkLst>
        </pc:spChg>
        <pc:spChg chg="add mod">
          <ac:chgData name="Thomas Martens" userId="35ccf0d4-9e71-4d15-bebb-7c78661c64b3" providerId="ADAL" clId="{EB204D56-A42B-4DE3-BEB2-CA26FD163FE5}" dt="2019-08-21T18:27:50.206" v="594" actId="12788"/>
          <ac:spMkLst>
            <pc:docMk/>
            <pc:sldMk cId="2509718350" sldId="4605"/>
            <ac:spMk id="7" creationId="{28F4EBDD-EBDF-450D-8FD7-D20FBDB649CE}"/>
          </ac:spMkLst>
        </pc:spChg>
        <pc:spChg chg="mod topLvl">
          <ac:chgData name="Thomas Martens" userId="35ccf0d4-9e71-4d15-bebb-7c78661c64b3" providerId="ADAL" clId="{EB204D56-A42B-4DE3-BEB2-CA26FD163FE5}" dt="2019-08-21T19:28:45.577" v="842" actId="164"/>
          <ac:spMkLst>
            <pc:docMk/>
            <pc:sldMk cId="2509718350" sldId="4605"/>
            <ac:spMk id="10" creationId="{35BB357F-775F-4ED6-8176-BBD16731D052}"/>
          </ac:spMkLst>
        </pc:spChg>
        <pc:spChg chg="mod topLvl">
          <ac:chgData name="Thomas Martens" userId="35ccf0d4-9e71-4d15-bebb-7c78661c64b3" providerId="ADAL" clId="{EB204D56-A42B-4DE3-BEB2-CA26FD163FE5}" dt="2019-08-21T19:34:19.418" v="857" actId="164"/>
          <ac:spMkLst>
            <pc:docMk/>
            <pc:sldMk cId="2509718350" sldId="4605"/>
            <ac:spMk id="13" creationId="{3E451951-D012-4205-A183-681018C183C1}"/>
          </ac:spMkLst>
        </pc:spChg>
        <pc:spChg chg="mod topLvl">
          <ac:chgData name="Thomas Martens" userId="35ccf0d4-9e71-4d15-bebb-7c78661c64b3" providerId="ADAL" clId="{EB204D56-A42B-4DE3-BEB2-CA26FD163FE5}" dt="2019-08-21T19:29:36.720" v="846" actId="164"/>
          <ac:spMkLst>
            <pc:docMk/>
            <pc:sldMk cId="2509718350" sldId="4605"/>
            <ac:spMk id="16" creationId="{08AF8023-CA45-439C-910F-26AE184E81D9}"/>
          </ac:spMkLst>
        </pc:spChg>
        <pc:spChg chg="mod topLvl">
          <ac:chgData name="Thomas Martens" userId="35ccf0d4-9e71-4d15-bebb-7c78661c64b3" providerId="ADAL" clId="{EB204D56-A42B-4DE3-BEB2-CA26FD163FE5}" dt="2019-08-21T19:29:51.379" v="848" actId="164"/>
          <ac:spMkLst>
            <pc:docMk/>
            <pc:sldMk cId="2509718350" sldId="4605"/>
            <ac:spMk id="19" creationId="{2F46C273-994F-4317-B997-DE6360B2042D}"/>
          </ac:spMkLst>
        </pc:spChg>
        <pc:spChg chg="mod topLvl">
          <ac:chgData name="Thomas Martens" userId="35ccf0d4-9e71-4d15-bebb-7c78661c64b3" providerId="ADAL" clId="{EB204D56-A42B-4DE3-BEB2-CA26FD163FE5}" dt="2019-08-21T19:29:43.995" v="847" actId="164"/>
          <ac:spMkLst>
            <pc:docMk/>
            <pc:sldMk cId="2509718350" sldId="4605"/>
            <ac:spMk id="22" creationId="{D0655639-6D8F-4867-86CC-BEFC00AF3A20}"/>
          </ac:spMkLst>
        </pc:spChg>
        <pc:spChg chg="mod topLvl">
          <ac:chgData name="Thomas Martens" userId="35ccf0d4-9e71-4d15-bebb-7c78661c64b3" providerId="ADAL" clId="{EB204D56-A42B-4DE3-BEB2-CA26FD163FE5}" dt="2019-08-21T19:29:17.145" v="845" actId="164"/>
          <ac:spMkLst>
            <pc:docMk/>
            <pc:sldMk cId="2509718350" sldId="4605"/>
            <ac:spMk id="25" creationId="{9915308B-B7DE-4C7F-ADB3-8C061B655663}"/>
          </ac:spMkLst>
        </pc:spChg>
        <pc:spChg chg="add mod">
          <ac:chgData name="Thomas Martens" userId="35ccf0d4-9e71-4d15-bebb-7c78661c64b3" providerId="ADAL" clId="{EB204D56-A42B-4DE3-BEB2-CA26FD163FE5}" dt="2019-08-21T19:25:02.284" v="795" actId="14100"/>
          <ac:spMkLst>
            <pc:docMk/>
            <pc:sldMk cId="2509718350" sldId="4605"/>
            <ac:spMk id="26" creationId="{8F9CF22F-8CF3-4211-B65C-5FE65E1BEC92}"/>
          </ac:spMkLst>
        </pc:spChg>
        <pc:spChg chg="add mod">
          <ac:chgData name="Thomas Martens" userId="35ccf0d4-9e71-4d15-bebb-7c78661c64b3" providerId="ADAL" clId="{EB204D56-A42B-4DE3-BEB2-CA26FD163FE5}" dt="2019-08-21T18:10:39.296" v="167" actId="1076"/>
          <ac:spMkLst>
            <pc:docMk/>
            <pc:sldMk cId="2509718350" sldId="4605"/>
            <ac:spMk id="27" creationId="{9CC1F6A8-9E08-4C1C-814C-EBC5CF6F93CB}"/>
          </ac:spMkLst>
        </pc:spChg>
        <pc:spChg chg="add mod">
          <ac:chgData name="Thomas Martens" userId="35ccf0d4-9e71-4d15-bebb-7c78661c64b3" providerId="ADAL" clId="{EB204D56-A42B-4DE3-BEB2-CA26FD163FE5}" dt="2019-08-21T19:24:48.212" v="794" actId="1038"/>
          <ac:spMkLst>
            <pc:docMk/>
            <pc:sldMk cId="2509718350" sldId="4605"/>
            <ac:spMk id="28" creationId="{4E3F7CA0-3EE0-400B-8B41-9CF0F13EB91E}"/>
          </ac:spMkLst>
        </pc:spChg>
        <pc:spChg chg="add mod">
          <ac:chgData name="Thomas Martens" userId="35ccf0d4-9e71-4d15-bebb-7c78661c64b3" providerId="ADAL" clId="{EB204D56-A42B-4DE3-BEB2-CA26FD163FE5}" dt="2019-08-21T19:24:29.197" v="759" actId="1038"/>
          <ac:spMkLst>
            <pc:docMk/>
            <pc:sldMk cId="2509718350" sldId="4605"/>
            <ac:spMk id="29" creationId="{E6E10217-2C45-44FF-8F67-F06F855B4AC1}"/>
          </ac:spMkLst>
        </pc:spChg>
        <pc:spChg chg="add mod">
          <ac:chgData name="Thomas Martens" userId="35ccf0d4-9e71-4d15-bebb-7c78661c64b3" providerId="ADAL" clId="{EB204D56-A42B-4DE3-BEB2-CA26FD163FE5}" dt="2019-08-21T18:28:02.739" v="595" actId="12788"/>
          <ac:spMkLst>
            <pc:docMk/>
            <pc:sldMk cId="2509718350" sldId="4605"/>
            <ac:spMk id="30" creationId="{F64F8DD0-F23E-402C-BEBF-9854EAB7A9CC}"/>
          </ac:spMkLst>
        </pc:spChg>
        <pc:spChg chg="add">
          <ac:chgData name="Thomas Martens" userId="35ccf0d4-9e71-4d15-bebb-7c78661c64b3" providerId="ADAL" clId="{EB204D56-A42B-4DE3-BEB2-CA26FD163FE5}" dt="2019-08-21T18:22:53.181" v="545"/>
          <ac:spMkLst>
            <pc:docMk/>
            <pc:sldMk cId="2509718350" sldId="4605"/>
            <ac:spMk id="32" creationId="{BE3C3DE5-0CE7-40C8-9A57-B8FCF62D6EF1}"/>
          </ac:spMkLst>
        </pc:spChg>
        <pc:spChg chg="add">
          <ac:chgData name="Thomas Martens" userId="35ccf0d4-9e71-4d15-bebb-7c78661c64b3" providerId="ADAL" clId="{EB204D56-A42B-4DE3-BEB2-CA26FD163FE5}" dt="2019-08-21T18:22:53.181" v="545"/>
          <ac:spMkLst>
            <pc:docMk/>
            <pc:sldMk cId="2509718350" sldId="4605"/>
            <ac:spMk id="33" creationId="{313F3B79-6744-4508-9F36-CE6FF0B111B3}"/>
          </ac:spMkLst>
        </pc:spChg>
        <pc:spChg chg="add mod ord">
          <ac:chgData name="Thomas Martens" userId="35ccf0d4-9e71-4d15-bebb-7c78661c64b3" providerId="ADAL" clId="{EB204D56-A42B-4DE3-BEB2-CA26FD163FE5}" dt="2019-08-21T18:27:50.206" v="594" actId="12788"/>
          <ac:spMkLst>
            <pc:docMk/>
            <pc:sldMk cId="2509718350" sldId="4605"/>
            <ac:spMk id="34" creationId="{3708CF40-E3A4-449D-9DFB-5118349E356D}"/>
          </ac:spMkLst>
        </pc:spChg>
        <pc:spChg chg="add mod ord">
          <ac:chgData name="Thomas Martens" userId="35ccf0d4-9e71-4d15-bebb-7c78661c64b3" providerId="ADAL" clId="{EB204D56-A42B-4DE3-BEB2-CA26FD163FE5}" dt="2019-08-21T19:32:19.878" v="850" actId="207"/>
          <ac:spMkLst>
            <pc:docMk/>
            <pc:sldMk cId="2509718350" sldId="4605"/>
            <ac:spMk id="35" creationId="{94803792-B026-4EA2-BEAD-BE8B442F6A70}"/>
          </ac:spMkLst>
        </pc:spChg>
        <pc:spChg chg="add mod topLvl">
          <ac:chgData name="Thomas Martens" userId="35ccf0d4-9e71-4d15-bebb-7c78661c64b3" providerId="ADAL" clId="{EB204D56-A42B-4DE3-BEB2-CA26FD163FE5}" dt="2019-08-21T19:28:54.017" v="843" actId="164"/>
          <ac:spMkLst>
            <pc:docMk/>
            <pc:sldMk cId="2509718350" sldId="4605"/>
            <ac:spMk id="36" creationId="{085F6EFC-58FE-473A-BA08-0031A9382173}"/>
          </ac:spMkLst>
        </pc:spChg>
        <pc:spChg chg="add mod topLvl">
          <ac:chgData name="Thomas Martens" userId="35ccf0d4-9e71-4d15-bebb-7c78661c64b3" providerId="ADAL" clId="{EB204D56-A42B-4DE3-BEB2-CA26FD163FE5}" dt="2019-08-21T19:34:10.349" v="856" actId="164"/>
          <ac:spMkLst>
            <pc:docMk/>
            <pc:sldMk cId="2509718350" sldId="4605"/>
            <ac:spMk id="38" creationId="{D89F1EBA-BEEF-4F13-9351-0F9DBBC55D8B}"/>
          </ac:spMkLst>
        </pc:spChg>
        <pc:spChg chg="add mod topLvl">
          <ac:chgData name="Thomas Martens" userId="35ccf0d4-9e71-4d15-bebb-7c78661c64b3" providerId="ADAL" clId="{EB204D56-A42B-4DE3-BEB2-CA26FD163FE5}" dt="2019-08-21T19:34:10.349" v="856" actId="164"/>
          <ac:spMkLst>
            <pc:docMk/>
            <pc:sldMk cId="2509718350" sldId="4605"/>
            <ac:spMk id="39" creationId="{4F809EB2-E7E6-43B6-AF67-3326925C0FC6}"/>
          </ac:spMkLst>
        </pc:spChg>
        <pc:spChg chg="add">
          <ac:chgData name="Thomas Martens" userId="35ccf0d4-9e71-4d15-bebb-7c78661c64b3" providerId="ADAL" clId="{EB204D56-A42B-4DE3-BEB2-CA26FD163FE5}" dt="2019-08-21T19:20:56.223" v="691"/>
          <ac:spMkLst>
            <pc:docMk/>
            <pc:sldMk cId="2509718350" sldId="4605"/>
            <ac:spMk id="41" creationId="{BA750704-1D08-44A8-A377-4E0A8ECD83CB}"/>
          </ac:spMkLst>
        </pc:spChg>
        <pc:spChg chg="add">
          <ac:chgData name="Thomas Martens" userId="35ccf0d4-9e71-4d15-bebb-7c78661c64b3" providerId="ADAL" clId="{EB204D56-A42B-4DE3-BEB2-CA26FD163FE5}" dt="2019-08-21T19:20:56.223" v="691"/>
          <ac:spMkLst>
            <pc:docMk/>
            <pc:sldMk cId="2509718350" sldId="4605"/>
            <ac:spMk id="42" creationId="{4D0BCD89-B95A-47B1-9B88-7A26B8A754E7}"/>
          </ac:spMkLst>
        </pc:spChg>
        <pc:spChg chg="add">
          <ac:chgData name="Thomas Martens" userId="35ccf0d4-9e71-4d15-bebb-7c78661c64b3" providerId="ADAL" clId="{EB204D56-A42B-4DE3-BEB2-CA26FD163FE5}" dt="2019-08-21T19:21:14.402" v="693"/>
          <ac:spMkLst>
            <pc:docMk/>
            <pc:sldMk cId="2509718350" sldId="4605"/>
            <ac:spMk id="44" creationId="{5228D954-3AA1-4C6C-B57E-88F9D4C331A4}"/>
          </ac:spMkLst>
        </pc:spChg>
        <pc:spChg chg="add">
          <ac:chgData name="Thomas Martens" userId="35ccf0d4-9e71-4d15-bebb-7c78661c64b3" providerId="ADAL" clId="{EB204D56-A42B-4DE3-BEB2-CA26FD163FE5}" dt="2019-08-21T19:21:14.402" v="693"/>
          <ac:spMkLst>
            <pc:docMk/>
            <pc:sldMk cId="2509718350" sldId="4605"/>
            <ac:spMk id="45" creationId="{02EA3881-9FD6-4786-A02E-7A15FD4D0999}"/>
          </ac:spMkLst>
        </pc:spChg>
        <pc:spChg chg="mod">
          <ac:chgData name="Thomas Martens" userId="35ccf0d4-9e71-4d15-bebb-7c78661c64b3" providerId="ADAL" clId="{EB204D56-A42B-4DE3-BEB2-CA26FD163FE5}" dt="2019-08-21T19:23:36.695" v="706" actId="207"/>
          <ac:spMkLst>
            <pc:docMk/>
            <pc:sldMk cId="2509718350" sldId="4605"/>
            <ac:spMk id="53" creationId="{74D254B3-D1C5-4B2A-8400-4E370B2A2088}"/>
          </ac:spMkLst>
        </pc:spChg>
        <pc:grpChg chg="add del mod">
          <ac:chgData name="Thomas Martens" userId="35ccf0d4-9e71-4d15-bebb-7c78661c64b3" providerId="ADAL" clId="{EB204D56-A42B-4DE3-BEB2-CA26FD163FE5}" dt="2019-08-21T18:21:21.071" v="533" actId="165"/>
          <ac:grpSpMkLst>
            <pc:docMk/>
            <pc:sldMk cId="2509718350" sldId="4605"/>
            <ac:grpSpMk id="8" creationId="{CC98305C-4B3C-474A-9E0B-C8FC1FAD05BB}"/>
          </ac:grpSpMkLst>
        </pc:grpChg>
        <pc:grpChg chg="add del mod">
          <ac:chgData name="Thomas Martens" userId="35ccf0d4-9e71-4d15-bebb-7c78661c64b3" providerId="ADAL" clId="{EB204D56-A42B-4DE3-BEB2-CA26FD163FE5}" dt="2019-08-21T18:21:31.816" v="535" actId="165"/>
          <ac:grpSpMkLst>
            <pc:docMk/>
            <pc:sldMk cId="2509718350" sldId="4605"/>
            <ac:grpSpMk id="11" creationId="{5B124866-2D56-4D50-80BA-40FFAF1C913B}"/>
          </ac:grpSpMkLst>
        </pc:grpChg>
        <pc:grpChg chg="add del mod">
          <ac:chgData name="Thomas Martens" userId="35ccf0d4-9e71-4d15-bebb-7c78661c64b3" providerId="ADAL" clId="{EB204D56-A42B-4DE3-BEB2-CA26FD163FE5}" dt="2019-08-21T18:22:04.550" v="539" actId="165"/>
          <ac:grpSpMkLst>
            <pc:docMk/>
            <pc:sldMk cId="2509718350" sldId="4605"/>
            <ac:grpSpMk id="14" creationId="{1E7A32F4-5237-48B8-A423-B9ABDAD7DA2D}"/>
          </ac:grpSpMkLst>
        </pc:grpChg>
        <pc:grpChg chg="add del mod">
          <ac:chgData name="Thomas Martens" userId="35ccf0d4-9e71-4d15-bebb-7c78661c64b3" providerId="ADAL" clId="{EB204D56-A42B-4DE3-BEB2-CA26FD163FE5}" dt="2019-08-21T18:22:36.509" v="543" actId="165"/>
          <ac:grpSpMkLst>
            <pc:docMk/>
            <pc:sldMk cId="2509718350" sldId="4605"/>
            <ac:grpSpMk id="17" creationId="{53D79A78-9B8D-49CD-83BE-F12BDFB380B0}"/>
          </ac:grpSpMkLst>
        </pc:grpChg>
        <pc:grpChg chg="add del mod">
          <ac:chgData name="Thomas Martens" userId="35ccf0d4-9e71-4d15-bebb-7c78661c64b3" providerId="ADAL" clId="{EB204D56-A42B-4DE3-BEB2-CA26FD163FE5}" dt="2019-08-21T18:22:21.853" v="541" actId="165"/>
          <ac:grpSpMkLst>
            <pc:docMk/>
            <pc:sldMk cId="2509718350" sldId="4605"/>
            <ac:grpSpMk id="20" creationId="{45A85C7B-A938-430C-AB0E-6066B1403776}"/>
          </ac:grpSpMkLst>
        </pc:grpChg>
        <pc:grpChg chg="add del mod">
          <ac:chgData name="Thomas Martens" userId="35ccf0d4-9e71-4d15-bebb-7c78661c64b3" providerId="ADAL" clId="{EB204D56-A42B-4DE3-BEB2-CA26FD163FE5}" dt="2019-08-21T18:21:47.568" v="537" actId="165"/>
          <ac:grpSpMkLst>
            <pc:docMk/>
            <pc:sldMk cId="2509718350" sldId="4605"/>
            <ac:grpSpMk id="23" creationId="{DD942220-357B-4226-B4A0-539CB380D69F}"/>
          </ac:grpSpMkLst>
        </pc:grpChg>
        <pc:grpChg chg="add mod">
          <ac:chgData name="Thomas Martens" userId="35ccf0d4-9e71-4d15-bebb-7c78661c64b3" providerId="ADAL" clId="{EB204D56-A42B-4DE3-BEB2-CA26FD163FE5}" dt="2019-08-21T19:29:17.145" v="845" actId="164"/>
          <ac:grpSpMkLst>
            <pc:docMk/>
            <pc:sldMk cId="2509718350" sldId="4605"/>
            <ac:grpSpMk id="31" creationId="{AD864A42-A57D-4771-A0EB-EE3C83A9A533}"/>
          </ac:grpSpMkLst>
        </pc:grpChg>
        <pc:grpChg chg="add del mod">
          <ac:chgData name="Thomas Martens" userId="35ccf0d4-9e71-4d15-bebb-7c78661c64b3" providerId="ADAL" clId="{EB204D56-A42B-4DE3-BEB2-CA26FD163FE5}" dt="2019-08-21T19:29:04.649" v="844" actId="165"/>
          <ac:grpSpMkLst>
            <pc:docMk/>
            <pc:sldMk cId="2509718350" sldId="4605"/>
            <ac:grpSpMk id="37" creationId="{063D374B-3563-40A9-B170-323FAA012D1D}"/>
          </ac:grpSpMkLst>
        </pc:grpChg>
        <pc:grpChg chg="add mod">
          <ac:chgData name="Thomas Martens" userId="35ccf0d4-9e71-4d15-bebb-7c78661c64b3" providerId="ADAL" clId="{EB204D56-A42B-4DE3-BEB2-CA26FD163FE5}" dt="2019-08-21T19:29:36.720" v="846" actId="164"/>
          <ac:grpSpMkLst>
            <pc:docMk/>
            <pc:sldMk cId="2509718350" sldId="4605"/>
            <ac:grpSpMk id="40" creationId="{71FBD168-26A9-4113-8928-E81E7BCE8E3D}"/>
          </ac:grpSpMkLst>
        </pc:grpChg>
        <pc:grpChg chg="add mod">
          <ac:chgData name="Thomas Martens" userId="35ccf0d4-9e71-4d15-bebb-7c78661c64b3" providerId="ADAL" clId="{EB204D56-A42B-4DE3-BEB2-CA26FD163FE5}" dt="2019-08-21T19:28:45.577" v="842" actId="164"/>
          <ac:grpSpMkLst>
            <pc:docMk/>
            <pc:sldMk cId="2509718350" sldId="4605"/>
            <ac:grpSpMk id="43" creationId="{847D8F38-A672-461B-B240-766FEDE05DE0}"/>
          </ac:grpSpMkLst>
        </pc:grpChg>
        <pc:grpChg chg="add mod">
          <ac:chgData name="Thomas Martens" userId="35ccf0d4-9e71-4d15-bebb-7c78661c64b3" providerId="ADAL" clId="{EB204D56-A42B-4DE3-BEB2-CA26FD163FE5}" dt="2019-08-21T19:29:43.995" v="847" actId="164"/>
          <ac:grpSpMkLst>
            <pc:docMk/>
            <pc:sldMk cId="2509718350" sldId="4605"/>
            <ac:grpSpMk id="46" creationId="{E550090E-99B7-46CE-883D-3FE0894AE73E}"/>
          </ac:grpSpMkLst>
        </pc:grpChg>
        <pc:grpChg chg="add mod topLvl">
          <ac:chgData name="Thomas Martens" userId="35ccf0d4-9e71-4d15-bebb-7c78661c64b3" providerId="ADAL" clId="{EB204D56-A42B-4DE3-BEB2-CA26FD163FE5}" dt="2019-08-21T19:28:54.017" v="843" actId="164"/>
          <ac:grpSpMkLst>
            <pc:docMk/>
            <pc:sldMk cId="2509718350" sldId="4605"/>
            <ac:grpSpMk id="49" creationId="{44F8DC0D-BBEF-4F76-8769-42F53DFE6A80}"/>
          </ac:grpSpMkLst>
        </pc:grpChg>
        <pc:grpChg chg="add mod">
          <ac:chgData name="Thomas Martens" userId="35ccf0d4-9e71-4d15-bebb-7c78661c64b3" providerId="ADAL" clId="{EB204D56-A42B-4DE3-BEB2-CA26FD163FE5}" dt="2019-08-21T19:29:51.379" v="848" actId="164"/>
          <ac:grpSpMkLst>
            <pc:docMk/>
            <pc:sldMk cId="2509718350" sldId="4605"/>
            <ac:grpSpMk id="52" creationId="{55F1DF39-27AF-44DD-88CE-E1411B86831B}"/>
          </ac:grpSpMkLst>
        </pc:grpChg>
        <pc:grpChg chg="add del mod">
          <ac:chgData name="Thomas Martens" userId="35ccf0d4-9e71-4d15-bebb-7c78661c64b3" providerId="ADAL" clId="{EB204D56-A42B-4DE3-BEB2-CA26FD163FE5}" dt="2019-08-21T19:26:06.887" v="802" actId="165"/>
          <ac:grpSpMkLst>
            <pc:docMk/>
            <pc:sldMk cId="2509718350" sldId="4605"/>
            <ac:grpSpMk id="55" creationId="{5434C2F0-FF9E-45F7-861D-D09ED1922857}"/>
          </ac:grpSpMkLst>
        </pc:grpChg>
        <pc:grpChg chg="add mod">
          <ac:chgData name="Thomas Martens" userId="35ccf0d4-9e71-4d15-bebb-7c78661c64b3" providerId="ADAL" clId="{EB204D56-A42B-4DE3-BEB2-CA26FD163FE5}" dt="2019-08-21T19:25:30.525" v="798" actId="164"/>
          <ac:grpSpMkLst>
            <pc:docMk/>
            <pc:sldMk cId="2509718350" sldId="4605"/>
            <ac:grpSpMk id="56" creationId="{C5007FDB-7363-4CA9-A447-7DA80AE09E99}"/>
          </ac:grpSpMkLst>
        </pc:grpChg>
        <pc:grpChg chg="add mod">
          <ac:chgData name="Thomas Martens" userId="35ccf0d4-9e71-4d15-bebb-7c78661c64b3" providerId="ADAL" clId="{EB204D56-A42B-4DE3-BEB2-CA26FD163FE5}" dt="2019-08-21T19:25:48.784" v="801" actId="164"/>
          <ac:grpSpMkLst>
            <pc:docMk/>
            <pc:sldMk cId="2509718350" sldId="4605"/>
            <ac:grpSpMk id="57" creationId="{6BE43FF0-3CC9-4CC4-B266-875C41FD681E}"/>
          </ac:grpSpMkLst>
        </pc:grpChg>
        <pc:grpChg chg="add mod">
          <ac:chgData name="Thomas Martens" userId="35ccf0d4-9e71-4d15-bebb-7c78661c64b3" providerId="ADAL" clId="{EB204D56-A42B-4DE3-BEB2-CA26FD163FE5}" dt="2019-08-21T19:28:45.577" v="842" actId="164"/>
          <ac:grpSpMkLst>
            <pc:docMk/>
            <pc:sldMk cId="2509718350" sldId="4605"/>
            <ac:grpSpMk id="58" creationId="{9EA57491-1930-4CAC-A31A-FCC9F180C1E3}"/>
          </ac:grpSpMkLst>
        </pc:grpChg>
        <pc:grpChg chg="add mod">
          <ac:chgData name="Thomas Martens" userId="35ccf0d4-9e71-4d15-bebb-7c78661c64b3" providerId="ADAL" clId="{EB204D56-A42B-4DE3-BEB2-CA26FD163FE5}" dt="2019-08-21T19:28:54.017" v="843" actId="164"/>
          <ac:grpSpMkLst>
            <pc:docMk/>
            <pc:sldMk cId="2509718350" sldId="4605"/>
            <ac:grpSpMk id="59" creationId="{CE20E241-AFE0-4DB7-BDE1-D96915FAF92D}"/>
          </ac:grpSpMkLst>
        </pc:grpChg>
        <pc:grpChg chg="add mod">
          <ac:chgData name="Thomas Martens" userId="35ccf0d4-9e71-4d15-bebb-7c78661c64b3" providerId="ADAL" clId="{EB204D56-A42B-4DE3-BEB2-CA26FD163FE5}" dt="2019-08-21T19:29:17.145" v="845" actId="164"/>
          <ac:grpSpMkLst>
            <pc:docMk/>
            <pc:sldMk cId="2509718350" sldId="4605"/>
            <ac:grpSpMk id="60" creationId="{650CC85A-A3CC-4A3C-99E0-0DD091EA00D2}"/>
          </ac:grpSpMkLst>
        </pc:grpChg>
        <pc:grpChg chg="add mod">
          <ac:chgData name="Thomas Martens" userId="35ccf0d4-9e71-4d15-bebb-7c78661c64b3" providerId="ADAL" clId="{EB204D56-A42B-4DE3-BEB2-CA26FD163FE5}" dt="2019-08-21T19:29:36.720" v="846" actId="164"/>
          <ac:grpSpMkLst>
            <pc:docMk/>
            <pc:sldMk cId="2509718350" sldId="4605"/>
            <ac:grpSpMk id="61" creationId="{5C9CE302-1798-4B73-81F4-5FDB4F13A84D}"/>
          </ac:grpSpMkLst>
        </pc:grpChg>
        <pc:grpChg chg="add mod">
          <ac:chgData name="Thomas Martens" userId="35ccf0d4-9e71-4d15-bebb-7c78661c64b3" providerId="ADAL" clId="{EB204D56-A42B-4DE3-BEB2-CA26FD163FE5}" dt="2019-08-21T19:29:43.995" v="847" actId="164"/>
          <ac:grpSpMkLst>
            <pc:docMk/>
            <pc:sldMk cId="2509718350" sldId="4605"/>
            <ac:grpSpMk id="62" creationId="{3CF7BA3D-6BC2-4D65-9954-17991C3F98D6}"/>
          </ac:grpSpMkLst>
        </pc:grpChg>
        <pc:grpChg chg="add mod">
          <ac:chgData name="Thomas Martens" userId="35ccf0d4-9e71-4d15-bebb-7c78661c64b3" providerId="ADAL" clId="{EB204D56-A42B-4DE3-BEB2-CA26FD163FE5}" dt="2019-08-21T19:29:51.379" v="848" actId="164"/>
          <ac:grpSpMkLst>
            <pc:docMk/>
            <pc:sldMk cId="2509718350" sldId="4605"/>
            <ac:grpSpMk id="63" creationId="{ED32CD8C-C69A-42CC-AC15-C306EA9BF1CF}"/>
          </ac:grpSpMkLst>
        </pc:grpChg>
        <pc:grpChg chg="add del mod">
          <ac:chgData name="Thomas Martens" userId="35ccf0d4-9e71-4d15-bebb-7c78661c64b3" providerId="ADAL" clId="{EB204D56-A42B-4DE3-BEB2-CA26FD163FE5}" dt="2019-08-21T19:33:59.494" v="855" actId="165"/>
          <ac:grpSpMkLst>
            <pc:docMk/>
            <pc:sldMk cId="2509718350" sldId="4605"/>
            <ac:grpSpMk id="64" creationId="{EE38C27C-C9E4-4E1F-BAE5-2C66788A16E5}"/>
          </ac:grpSpMkLst>
        </pc:grpChg>
        <pc:grpChg chg="add mod">
          <ac:chgData name="Thomas Martens" userId="35ccf0d4-9e71-4d15-bebb-7c78661c64b3" providerId="ADAL" clId="{EB204D56-A42B-4DE3-BEB2-CA26FD163FE5}" dt="2019-08-21T19:34:19.418" v="857" actId="164"/>
          <ac:grpSpMkLst>
            <pc:docMk/>
            <pc:sldMk cId="2509718350" sldId="4605"/>
            <ac:grpSpMk id="65" creationId="{D6307F0A-14A3-4C3B-9A2F-59FBDD0968E7}"/>
          </ac:grpSpMkLst>
        </pc:grpChg>
        <pc:grpChg chg="add mod">
          <ac:chgData name="Thomas Martens" userId="35ccf0d4-9e71-4d15-bebb-7c78661c64b3" providerId="ADAL" clId="{EB204D56-A42B-4DE3-BEB2-CA26FD163FE5}" dt="2019-08-21T19:34:19.418" v="857" actId="164"/>
          <ac:grpSpMkLst>
            <pc:docMk/>
            <pc:sldMk cId="2509718350" sldId="4605"/>
            <ac:grpSpMk id="66" creationId="{486915B7-B7F0-441A-8A84-F83D9D1697F1}"/>
          </ac:grpSpMkLst>
        </pc:grpChg>
        <pc:picChg chg="del mod topLvl">
          <ac:chgData name="Thomas Martens" userId="35ccf0d4-9e71-4d15-bebb-7c78661c64b3" providerId="ADAL" clId="{EB204D56-A42B-4DE3-BEB2-CA26FD163FE5}" dt="2019-08-21T18:21:25.255" v="534" actId="478"/>
          <ac:picMkLst>
            <pc:docMk/>
            <pc:sldMk cId="2509718350" sldId="4605"/>
            <ac:picMk id="9" creationId="{B99301B0-2AB3-4A64-ADDB-02F7B1E0B3CE}"/>
          </ac:picMkLst>
        </pc:picChg>
        <pc:picChg chg="del mod topLvl">
          <ac:chgData name="Thomas Martens" userId="35ccf0d4-9e71-4d15-bebb-7c78661c64b3" providerId="ADAL" clId="{EB204D56-A42B-4DE3-BEB2-CA26FD163FE5}" dt="2019-08-21T18:21:40.987" v="536" actId="478"/>
          <ac:picMkLst>
            <pc:docMk/>
            <pc:sldMk cId="2509718350" sldId="4605"/>
            <ac:picMk id="12" creationId="{B60D52A5-6852-4392-932C-965CC51DC93D}"/>
          </ac:picMkLst>
        </pc:picChg>
        <pc:picChg chg="del mod topLvl">
          <ac:chgData name="Thomas Martens" userId="35ccf0d4-9e71-4d15-bebb-7c78661c64b3" providerId="ADAL" clId="{EB204D56-A42B-4DE3-BEB2-CA26FD163FE5}" dt="2019-08-21T18:22:12.993" v="540" actId="478"/>
          <ac:picMkLst>
            <pc:docMk/>
            <pc:sldMk cId="2509718350" sldId="4605"/>
            <ac:picMk id="15" creationId="{17B13545-E3B9-4A6A-AB8D-5379D5D355EE}"/>
          </ac:picMkLst>
        </pc:picChg>
        <pc:picChg chg="del mod topLvl">
          <ac:chgData name="Thomas Martens" userId="35ccf0d4-9e71-4d15-bebb-7c78661c64b3" providerId="ADAL" clId="{EB204D56-A42B-4DE3-BEB2-CA26FD163FE5}" dt="2019-08-21T18:22:44.562" v="544" actId="478"/>
          <ac:picMkLst>
            <pc:docMk/>
            <pc:sldMk cId="2509718350" sldId="4605"/>
            <ac:picMk id="18" creationId="{FD5A701E-BEFA-4467-8F63-2164235BA413}"/>
          </ac:picMkLst>
        </pc:picChg>
        <pc:picChg chg="del mod topLvl">
          <ac:chgData name="Thomas Martens" userId="35ccf0d4-9e71-4d15-bebb-7c78661c64b3" providerId="ADAL" clId="{EB204D56-A42B-4DE3-BEB2-CA26FD163FE5}" dt="2019-08-21T18:22:30.703" v="542" actId="478"/>
          <ac:picMkLst>
            <pc:docMk/>
            <pc:sldMk cId="2509718350" sldId="4605"/>
            <ac:picMk id="21" creationId="{47F5C703-E243-4C7D-A856-F62500393FB1}"/>
          </ac:picMkLst>
        </pc:picChg>
        <pc:picChg chg="del mod topLvl">
          <ac:chgData name="Thomas Martens" userId="35ccf0d4-9e71-4d15-bebb-7c78661c64b3" providerId="ADAL" clId="{EB204D56-A42B-4DE3-BEB2-CA26FD163FE5}" dt="2019-08-21T18:21:55.303" v="538" actId="478"/>
          <ac:picMkLst>
            <pc:docMk/>
            <pc:sldMk cId="2509718350" sldId="4605"/>
            <ac:picMk id="24" creationId="{EAFB5293-86F2-4733-8CA4-668E06752DB5}"/>
          </ac:picMkLst>
        </pc:picChg>
      </pc:sldChg>
      <pc:sldChg chg="addSp modSp add">
        <pc:chgData name="Thomas Martens" userId="35ccf0d4-9e71-4d15-bebb-7c78661c64b3" providerId="ADAL" clId="{EB204D56-A42B-4DE3-BEB2-CA26FD163FE5}" dt="2019-08-21T19:46:48.780" v="1172" actId="1036"/>
        <pc:sldMkLst>
          <pc:docMk/>
          <pc:sldMk cId="794723668" sldId="4606"/>
        </pc:sldMkLst>
        <pc:spChg chg="mod">
          <ac:chgData name="Thomas Martens" userId="35ccf0d4-9e71-4d15-bebb-7c78661c64b3" providerId="ADAL" clId="{EB204D56-A42B-4DE3-BEB2-CA26FD163FE5}" dt="2019-08-21T19:45:29.291" v="1148" actId="20577"/>
          <ac:spMkLst>
            <pc:docMk/>
            <pc:sldMk cId="794723668" sldId="4606"/>
            <ac:spMk id="2" creationId="{8345AFAB-FB9E-4ACF-A38C-FF8A9D6D801F}"/>
          </ac:spMkLst>
        </pc:spChg>
        <pc:spChg chg="add">
          <ac:chgData name="Thomas Martens" userId="35ccf0d4-9e71-4d15-bebb-7c78661c64b3" providerId="ADAL" clId="{EB204D56-A42B-4DE3-BEB2-CA26FD163FE5}" dt="2019-08-21T19:45:53.208" v="1149"/>
          <ac:spMkLst>
            <pc:docMk/>
            <pc:sldMk cId="794723668" sldId="4606"/>
            <ac:spMk id="4" creationId="{CAA9B08E-7081-4D9D-AD01-E05EEC59FB63}"/>
          </ac:spMkLst>
        </pc:spChg>
        <pc:spChg chg="add">
          <ac:chgData name="Thomas Martens" userId="35ccf0d4-9e71-4d15-bebb-7c78661c64b3" providerId="ADAL" clId="{EB204D56-A42B-4DE3-BEB2-CA26FD163FE5}" dt="2019-08-21T19:45:53.208" v="1149"/>
          <ac:spMkLst>
            <pc:docMk/>
            <pc:sldMk cId="794723668" sldId="4606"/>
            <ac:spMk id="5" creationId="{F7A6B7A1-86AF-46DD-9DBE-CA33E1945987}"/>
          </ac:spMkLst>
        </pc:spChg>
        <pc:grpChg chg="add mod">
          <ac:chgData name="Thomas Martens" userId="35ccf0d4-9e71-4d15-bebb-7c78661c64b3" providerId="ADAL" clId="{EB204D56-A42B-4DE3-BEB2-CA26FD163FE5}" dt="2019-08-21T19:45:58.574" v="1150"/>
          <ac:grpSpMkLst>
            <pc:docMk/>
            <pc:sldMk cId="794723668" sldId="4606"/>
            <ac:grpSpMk id="3" creationId="{1EFAEC4C-EB56-40AF-9A48-EA8EB9DE40F8}"/>
          </ac:grpSpMkLst>
        </pc:grpChg>
        <pc:graphicFrameChg chg="add mod">
          <ac:chgData name="Thomas Martens" userId="35ccf0d4-9e71-4d15-bebb-7c78661c64b3" providerId="ADAL" clId="{EB204D56-A42B-4DE3-BEB2-CA26FD163FE5}" dt="2019-08-21T19:46:48.780" v="1172" actId="1036"/>
          <ac:graphicFrameMkLst>
            <pc:docMk/>
            <pc:sldMk cId="794723668" sldId="4606"/>
            <ac:graphicFrameMk id="6" creationId="{F5F6F750-2D89-468E-960F-C14AA174E55C}"/>
          </ac:graphicFrameMkLst>
        </pc:graphicFrameChg>
      </pc:sldChg>
      <pc:sldChg chg="modSp add">
        <pc:chgData name="Thomas Martens" userId="35ccf0d4-9e71-4d15-bebb-7c78661c64b3" providerId="ADAL" clId="{EB204D56-A42B-4DE3-BEB2-CA26FD163FE5}" dt="2019-08-21T19:48:02.754" v="1185" actId="20577"/>
        <pc:sldMkLst>
          <pc:docMk/>
          <pc:sldMk cId="3696592348" sldId="4607"/>
        </pc:sldMkLst>
        <pc:spChg chg="mod">
          <ac:chgData name="Thomas Martens" userId="35ccf0d4-9e71-4d15-bebb-7c78661c64b3" providerId="ADAL" clId="{EB204D56-A42B-4DE3-BEB2-CA26FD163FE5}" dt="2019-08-21T19:48:02.754" v="1185" actId="20577"/>
          <ac:spMkLst>
            <pc:docMk/>
            <pc:sldMk cId="3696592348" sldId="4607"/>
            <ac:spMk id="4" creationId="{6F83EA39-B669-4612-9463-FA88E30AFBBF}"/>
          </ac:spMkLst>
        </pc:spChg>
      </pc:sldChg>
      <pc:sldChg chg="addSp delSp modSp add">
        <pc:chgData name="Thomas Martens" userId="35ccf0d4-9e71-4d15-bebb-7c78661c64b3" providerId="ADAL" clId="{EB204D56-A42B-4DE3-BEB2-CA26FD163FE5}" dt="2019-08-21T20:14:25.732" v="1555" actId="255"/>
        <pc:sldMkLst>
          <pc:docMk/>
          <pc:sldMk cId="2316171799" sldId="4608"/>
        </pc:sldMkLst>
        <pc:spChg chg="mod">
          <ac:chgData name="Thomas Martens" userId="35ccf0d4-9e71-4d15-bebb-7c78661c64b3" providerId="ADAL" clId="{EB204D56-A42B-4DE3-BEB2-CA26FD163FE5}" dt="2019-08-21T20:14:25.732" v="1555" actId="255"/>
          <ac:spMkLst>
            <pc:docMk/>
            <pc:sldMk cId="2316171799" sldId="4608"/>
            <ac:spMk id="2" creationId="{F21821E5-9238-4B31-8A2E-8BFF92B005A8}"/>
          </ac:spMkLst>
        </pc:spChg>
        <pc:spChg chg="add mod">
          <ac:chgData name="Thomas Martens" userId="35ccf0d4-9e71-4d15-bebb-7c78661c64b3" providerId="ADAL" clId="{EB204D56-A42B-4DE3-BEB2-CA26FD163FE5}" dt="2019-08-21T20:06:27.055" v="1395" actId="255"/>
          <ac:spMkLst>
            <pc:docMk/>
            <pc:sldMk cId="2316171799" sldId="4608"/>
            <ac:spMk id="3" creationId="{555AB81B-BF1C-47D2-9DE1-D67526B1DC39}"/>
          </ac:spMkLst>
        </pc:spChg>
        <pc:spChg chg="add mod">
          <ac:chgData name="Thomas Martens" userId="35ccf0d4-9e71-4d15-bebb-7c78661c64b3" providerId="ADAL" clId="{EB204D56-A42B-4DE3-BEB2-CA26FD163FE5}" dt="2019-08-21T20:06:00.249" v="1393" actId="20577"/>
          <ac:spMkLst>
            <pc:docMk/>
            <pc:sldMk cId="2316171799" sldId="4608"/>
            <ac:spMk id="4" creationId="{A9E4A20B-190B-4DD1-80B6-632481D4D7CB}"/>
          </ac:spMkLst>
        </pc:spChg>
        <pc:spChg chg="del mod topLvl">
          <ac:chgData name="Thomas Martens" userId="35ccf0d4-9e71-4d15-bebb-7c78661c64b3" providerId="ADAL" clId="{EB204D56-A42B-4DE3-BEB2-CA26FD163FE5}" dt="2019-08-21T20:06:41.816" v="1397" actId="478"/>
          <ac:spMkLst>
            <pc:docMk/>
            <pc:sldMk cId="2316171799" sldId="4608"/>
            <ac:spMk id="7" creationId="{22F19A37-148A-45C1-A343-7F6566DBD619}"/>
          </ac:spMkLst>
        </pc:spChg>
        <pc:spChg chg="add mod">
          <ac:chgData name="Thomas Martens" userId="35ccf0d4-9e71-4d15-bebb-7c78661c64b3" providerId="ADAL" clId="{EB204D56-A42B-4DE3-BEB2-CA26FD163FE5}" dt="2019-08-21T20:04:41.602" v="1387" actId="12788"/>
          <ac:spMkLst>
            <pc:docMk/>
            <pc:sldMk cId="2316171799" sldId="4608"/>
            <ac:spMk id="8" creationId="{46711540-4EF4-47D5-B818-20571A1CFA4B}"/>
          </ac:spMkLst>
        </pc:spChg>
        <pc:spChg chg="mod">
          <ac:chgData name="Thomas Martens" userId="35ccf0d4-9e71-4d15-bebb-7c78661c64b3" providerId="ADAL" clId="{EB204D56-A42B-4DE3-BEB2-CA26FD163FE5}" dt="2019-08-21T20:04:57.197" v="1391" actId="20577"/>
          <ac:spMkLst>
            <pc:docMk/>
            <pc:sldMk cId="2316171799" sldId="4608"/>
            <ac:spMk id="11" creationId="{7226AE4B-34F4-4742-AE2C-7A14CC7920F9}"/>
          </ac:spMkLst>
        </pc:spChg>
        <pc:spChg chg="add mod">
          <ac:chgData name="Thomas Martens" userId="35ccf0d4-9e71-4d15-bebb-7c78661c64b3" providerId="ADAL" clId="{EB204D56-A42B-4DE3-BEB2-CA26FD163FE5}" dt="2019-08-21T20:13:10.172" v="1493" actId="553"/>
          <ac:spMkLst>
            <pc:docMk/>
            <pc:sldMk cId="2316171799" sldId="4608"/>
            <ac:spMk id="13" creationId="{4DBD2112-8457-4D67-ADE3-5D3746AB942A}"/>
          </ac:spMkLst>
        </pc:spChg>
        <pc:spChg chg="add mod">
          <ac:chgData name="Thomas Martens" userId="35ccf0d4-9e71-4d15-bebb-7c78661c64b3" providerId="ADAL" clId="{EB204D56-A42B-4DE3-BEB2-CA26FD163FE5}" dt="2019-08-21T20:13:10.172" v="1493" actId="553"/>
          <ac:spMkLst>
            <pc:docMk/>
            <pc:sldMk cId="2316171799" sldId="4608"/>
            <ac:spMk id="15" creationId="{AC83B147-2ED0-40D0-A1AE-1A0FCC285921}"/>
          </ac:spMkLst>
        </pc:spChg>
        <pc:spChg chg="add mod">
          <ac:chgData name="Thomas Martens" userId="35ccf0d4-9e71-4d15-bebb-7c78661c64b3" providerId="ADAL" clId="{EB204D56-A42B-4DE3-BEB2-CA26FD163FE5}" dt="2019-08-21T20:13:10.172" v="1493" actId="553"/>
          <ac:spMkLst>
            <pc:docMk/>
            <pc:sldMk cId="2316171799" sldId="4608"/>
            <ac:spMk id="16" creationId="{82AF227B-DEB0-4079-B304-48E1D4218DAF}"/>
          </ac:spMkLst>
        </pc:spChg>
        <pc:spChg chg="add mod">
          <ac:chgData name="Thomas Martens" userId="35ccf0d4-9e71-4d15-bebb-7c78661c64b3" providerId="ADAL" clId="{EB204D56-A42B-4DE3-BEB2-CA26FD163FE5}" dt="2019-08-21T20:01:24.834" v="1352" actId="1076"/>
          <ac:spMkLst>
            <pc:docMk/>
            <pc:sldMk cId="2316171799" sldId="4608"/>
            <ac:spMk id="27" creationId="{880E43DE-BE97-4D6F-B4C1-DBDF9545DCF1}"/>
          </ac:spMkLst>
        </pc:spChg>
        <pc:spChg chg="add mod">
          <ac:chgData name="Thomas Martens" userId="35ccf0d4-9e71-4d15-bebb-7c78661c64b3" providerId="ADAL" clId="{EB204D56-A42B-4DE3-BEB2-CA26FD163FE5}" dt="2019-08-21T20:02:21.624" v="1358" actId="14100"/>
          <ac:spMkLst>
            <pc:docMk/>
            <pc:sldMk cId="2316171799" sldId="4608"/>
            <ac:spMk id="28" creationId="{8384E706-40E0-47FF-A6A5-72A0238C8D11}"/>
          </ac:spMkLst>
        </pc:spChg>
        <pc:spChg chg="add mod">
          <ac:chgData name="Thomas Martens" userId="35ccf0d4-9e71-4d15-bebb-7c78661c64b3" providerId="ADAL" clId="{EB204D56-A42B-4DE3-BEB2-CA26FD163FE5}" dt="2019-08-21T20:01:38.509" v="1353" actId="1076"/>
          <ac:spMkLst>
            <pc:docMk/>
            <pc:sldMk cId="2316171799" sldId="4608"/>
            <ac:spMk id="29" creationId="{1952C1EF-74E7-4CD1-9AD8-564AE27B43EF}"/>
          </ac:spMkLst>
        </pc:spChg>
        <pc:spChg chg="mod topLvl">
          <ac:chgData name="Thomas Martens" userId="35ccf0d4-9e71-4d15-bebb-7c78661c64b3" providerId="ADAL" clId="{EB204D56-A42B-4DE3-BEB2-CA26FD163FE5}" dt="2019-08-21T19:57:03.529" v="1319" actId="1035"/>
          <ac:spMkLst>
            <pc:docMk/>
            <pc:sldMk cId="2316171799" sldId="4608"/>
            <ac:spMk id="31" creationId="{D0A85D4F-B540-4211-BDAB-D3739C4E2763}"/>
          </ac:spMkLst>
        </pc:spChg>
        <pc:spChg chg="del mod topLvl">
          <ac:chgData name="Thomas Martens" userId="35ccf0d4-9e71-4d15-bebb-7c78661c64b3" providerId="ADAL" clId="{EB204D56-A42B-4DE3-BEB2-CA26FD163FE5}" dt="2019-08-21T19:56:24.089" v="1309" actId="478"/>
          <ac:spMkLst>
            <pc:docMk/>
            <pc:sldMk cId="2316171799" sldId="4608"/>
            <ac:spMk id="34" creationId="{1F685307-D94A-47CD-AA4A-91892395D315}"/>
          </ac:spMkLst>
        </pc:spChg>
        <pc:spChg chg="add mod">
          <ac:chgData name="Thomas Martens" userId="35ccf0d4-9e71-4d15-bebb-7c78661c64b3" providerId="ADAL" clId="{EB204D56-A42B-4DE3-BEB2-CA26FD163FE5}" dt="2019-08-21T20:13:10.172" v="1493" actId="553"/>
          <ac:spMkLst>
            <pc:docMk/>
            <pc:sldMk cId="2316171799" sldId="4608"/>
            <ac:spMk id="35" creationId="{9ED017AF-DFE9-4D55-882A-B97CEF8D8D3F}"/>
          </ac:spMkLst>
        </pc:spChg>
        <pc:spChg chg="add mod">
          <ac:chgData name="Thomas Martens" userId="35ccf0d4-9e71-4d15-bebb-7c78661c64b3" providerId="ADAL" clId="{EB204D56-A42B-4DE3-BEB2-CA26FD163FE5}" dt="2019-08-21T20:05:21.480" v="1392" actId="20577"/>
          <ac:spMkLst>
            <pc:docMk/>
            <pc:sldMk cId="2316171799" sldId="4608"/>
            <ac:spMk id="37" creationId="{0FA462BD-0BAE-4C8C-8EEC-B0F78A476416}"/>
          </ac:spMkLst>
        </pc:spChg>
        <pc:spChg chg="add mod">
          <ac:chgData name="Thomas Martens" userId="35ccf0d4-9e71-4d15-bebb-7c78661c64b3" providerId="ADAL" clId="{EB204D56-A42B-4DE3-BEB2-CA26FD163FE5}" dt="2019-08-21T19:59:30.304" v="1338" actId="14100"/>
          <ac:spMkLst>
            <pc:docMk/>
            <pc:sldMk cId="2316171799" sldId="4608"/>
            <ac:spMk id="38" creationId="{82F7834F-4D7B-484B-91BE-B0234B012638}"/>
          </ac:spMkLst>
        </pc:spChg>
        <pc:spChg chg="add mod">
          <ac:chgData name="Thomas Martens" userId="35ccf0d4-9e71-4d15-bebb-7c78661c64b3" providerId="ADAL" clId="{EB204D56-A42B-4DE3-BEB2-CA26FD163FE5}" dt="2019-08-21T20:13:10.172" v="1493" actId="553"/>
          <ac:spMkLst>
            <pc:docMk/>
            <pc:sldMk cId="2316171799" sldId="4608"/>
            <ac:spMk id="41" creationId="{63AA85D8-B975-4666-A6E4-35F8163D2C5B}"/>
          </ac:spMkLst>
        </pc:spChg>
        <pc:grpChg chg="add del mod">
          <ac:chgData name="Thomas Martens" userId="35ccf0d4-9e71-4d15-bebb-7c78661c64b3" providerId="ADAL" clId="{EB204D56-A42B-4DE3-BEB2-CA26FD163FE5}" dt="2019-08-21T20:06:35.409" v="1396" actId="165"/>
          <ac:grpSpMkLst>
            <pc:docMk/>
            <pc:sldMk cId="2316171799" sldId="4608"/>
            <ac:grpSpMk id="5" creationId="{3F17E2EC-FF6D-459F-8502-2B5557C77D54}"/>
          </ac:grpSpMkLst>
        </pc:grpChg>
        <pc:grpChg chg="add mod">
          <ac:chgData name="Thomas Martens" userId="35ccf0d4-9e71-4d15-bebb-7c78661c64b3" providerId="ADAL" clId="{EB204D56-A42B-4DE3-BEB2-CA26FD163FE5}" dt="2019-08-21T20:04:49.949" v="1388" actId="1076"/>
          <ac:grpSpMkLst>
            <pc:docMk/>
            <pc:sldMk cId="2316171799" sldId="4608"/>
            <ac:grpSpMk id="9" creationId="{785B6748-0D32-43E1-A94E-D89BAA34488D}"/>
          </ac:grpSpMkLst>
        </pc:grpChg>
        <pc:grpChg chg="add mod">
          <ac:chgData name="Thomas Martens" userId="35ccf0d4-9e71-4d15-bebb-7c78661c64b3" providerId="ADAL" clId="{EB204D56-A42B-4DE3-BEB2-CA26FD163FE5}" dt="2019-08-21T20:04:41.602" v="1387" actId="12788"/>
          <ac:grpSpMkLst>
            <pc:docMk/>
            <pc:sldMk cId="2316171799" sldId="4608"/>
            <ac:grpSpMk id="17" creationId="{E5B16AF1-9B67-4AC2-A4C8-FC9D31DF5963}"/>
          </ac:grpSpMkLst>
        </pc:grpChg>
        <pc:grpChg chg="mod">
          <ac:chgData name="Thomas Martens" userId="35ccf0d4-9e71-4d15-bebb-7c78661c64b3" providerId="ADAL" clId="{EB204D56-A42B-4DE3-BEB2-CA26FD163FE5}" dt="2019-08-21T20:04:41.602" v="1387" actId="12788"/>
          <ac:grpSpMkLst>
            <pc:docMk/>
            <pc:sldMk cId="2316171799" sldId="4608"/>
            <ac:grpSpMk id="18" creationId="{7D9395B6-6A00-458E-A482-41C234FE2AB5}"/>
          </ac:grpSpMkLst>
        </pc:grpChg>
        <pc:grpChg chg="mod">
          <ac:chgData name="Thomas Martens" userId="35ccf0d4-9e71-4d15-bebb-7c78661c64b3" providerId="ADAL" clId="{EB204D56-A42B-4DE3-BEB2-CA26FD163FE5}" dt="2019-08-21T20:04:41.602" v="1387" actId="12788"/>
          <ac:grpSpMkLst>
            <pc:docMk/>
            <pc:sldMk cId="2316171799" sldId="4608"/>
            <ac:grpSpMk id="19" creationId="{D368B1AB-EA52-4DE8-BD67-28F62FD7DBE6}"/>
          </ac:grpSpMkLst>
        </pc:grpChg>
        <pc:grpChg chg="mod">
          <ac:chgData name="Thomas Martens" userId="35ccf0d4-9e71-4d15-bebb-7c78661c64b3" providerId="ADAL" clId="{EB204D56-A42B-4DE3-BEB2-CA26FD163FE5}" dt="2019-08-21T20:04:41.602" v="1387" actId="12788"/>
          <ac:grpSpMkLst>
            <pc:docMk/>
            <pc:sldMk cId="2316171799" sldId="4608"/>
            <ac:grpSpMk id="20" creationId="{DD5C67FB-7E0B-45B3-A59B-B9F588B79505}"/>
          </ac:grpSpMkLst>
        </pc:grpChg>
        <pc:grpChg chg="add del mod">
          <ac:chgData name="Thomas Martens" userId="35ccf0d4-9e71-4d15-bebb-7c78661c64b3" providerId="ADAL" clId="{EB204D56-A42B-4DE3-BEB2-CA26FD163FE5}" dt="2019-08-21T19:54:08.020" v="1270" actId="165"/>
          <ac:grpSpMkLst>
            <pc:docMk/>
            <pc:sldMk cId="2316171799" sldId="4608"/>
            <ac:grpSpMk id="30" creationId="{1F1F2F9C-FC1D-4B31-9FE8-6AD8D0E981DF}"/>
          </ac:grpSpMkLst>
        </pc:grpChg>
        <pc:grpChg chg="del mod topLvl">
          <ac:chgData name="Thomas Martens" userId="35ccf0d4-9e71-4d15-bebb-7c78661c64b3" providerId="ADAL" clId="{EB204D56-A42B-4DE3-BEB2-CA26FD163FE5}" dt="2019-08-21T19:55:38.119" v="1298" actId="165"/>
          <ac:grpSpMkLst>
            <pc:docMk/>
            <pc:sldMk cId="2316171799" sldId="4608"/>
            <ac:grpSpMk id="32" creationId="{FA47EFA2-CE5D-49D9-8412-C4D3F6515D1E}"/>
          </ac:grpSpMkLst>
        </pc:grpChg>
        <pc:picChg chg="mod topLvl">
          <ac:chgData name="Thomas Martens" userId="35ccf0d4-9e71-4d15-bebb-7c78661c64b3" providerId="ADAL" clId="{EB204D56-A42B-4DE3-BEB2-CA26FD163FE5}" dt="2019-08-21T20:06:35.409" v="1396" actId="165"/>
          <ac:picMkLst>
            <pc:docMk/>
            <pc:sldMk cId="2316171799" sldId="4608"/>
            <ac:picMk id="6" creationId="{5CC014FC-7B68-455E-AF87-2723F33D4591}"/>
          </ac:picMkLst>
        </pc:picChg>
        <pc:picChg chg="add mod">
          <ac:chgData name="Thomas Martens" userId="35ccf0d4-9e71-4d15-bebb-7c78661c64b3" providerId="ADAL" clId="{EB204D56-A42B-4DE3-BEB2-CA26FD163FE5}" dt="2019-08-21T20:11:30.028" v="1482" actId="1076"/>
          <ac:picMkLst>
            <pc:docMk/>
            <pc:sldMk cId="2316171799" sldId="4608"/>
            <ac:picMk id="12" creationId="{0B3D9785-DE97-4240-B442-E1649878B9FB}"/>
          </ac:picMkLst>
        </pc:picChg>
        <pc:picChg chg="add mod">
          <ac:chgData name="Thomas Martens" userId="35ccf0d4-9e71-4d15-bebb-7c78661c64b3" providerId="ADAL" clId="{EB204D56-A42B-4DE3-BEB2-CA26FD163FE5}" dt="2019-08-21T20:11:39.321" v="1483" actId="1076"/>
          <ac:picMkLst>
            <pc:docMk/>
            <pc:sldMk cId="2316171799" sldId="4608"/>
            <ac:picMk id="14" creationId="{C0F9E66D-0569-40F6-8178-32F013FC2030}"/>
          </ac:picMkLst>
        </pc:picChg>
        <pc:picChg chg="mod topLvl">
          <ac:chgData name="Thomas Martens" userId="35ccf0d4-9e71-4d15-bebb-7c78661c64b3" providerId="ADAL" clId="{EB204D56-A42B-4DE3-BEB2-CA26FD163FE5}" dt="2019-08-21T19:57:07.730" v="1329" actId="1036"/>
          <ac:picMkLst>
            <pc:docMk/>
            <pc:sldMk cId="2316171799" sldId="4608"/>
            <ac:picMk id="33" creationId="{CEA0A8F8-A373-4E42-A6FF-729C182CF1B7}"/>
          </ac:picMkLst>
        </pc:picChg>
        <pc:picChg chg="add mod">
          <ac:chgData name="Thomas Martens" userId="35ccf0d4-9e71-4d15-bebb-7c78661c64b3" providerId="ADAL" clId="{EB204D56-A42B-4DE3-BEB2-CA26FD163FE5}" dt="2019-08-21T20:13:26.756" v="1497" actId="1038"/>
          <ac:picMkLst>
            <pc:docMk/>
            <pc:sldMk cId="2316171799" sldId="4608"/>
            <ac:picMk id="36" creationId="{AE1ACD61-5B2F-4C05-8ADA-BCB5BF471EA8}"/>
          </ac:picMkLst>
        </pc:picChg>
        <pc:picChg chg="add mod">
          <ac:chgData name="Thomas Martens" userId="35ccf0d4-9e71-4d15-bebb-7c78661c64b3" providerId="ADAL" clId="{EB204D56-A42B-4DE3-BEB2-CA26FD163FE5}" dt="2019-08-21T19:58:07.899" v="1333" actId="1076"/>
          <ac:picMkLst>
            <pc:docMk/>
            <pc:sldMk cId="2316171799" sldId="4608"/>
            <ac:picMk id="39" creationId="{00F144D3-F319-4F5A-8609-00E1943A75A8}"/>
          </ac:picMkLst>
        </pc:picChg>
        <pc:picChg chg="add mod">
          <ac:chgData name="Thomas Martens" userId="35ccf0d4-9e71-4d15-bebb-7c78661c64b3" providerId="ADAL" clId="{EB204D56-A42B-4DE3-BEB2-CA26FD163FE5}" dt="2019-08-21T20:12:31.801" v="1490" actId="1076"/>
          <ac:picMkLst>
            <pc:docMk/>
            <pc:sldMk cId="2316171799" sldId="4608"/>
            <ac:picMk id="40" creationId="{5EEF1B6A-CE1D-415C-9897-699F42FCCE66}"/>
          </ac:picMkLst>
        </pc:picChg>
        <pc:picChg chg="add mod">
          <ac:chgData name="Thomas Martens" userId="35ccf0d4-9e71-4d15-bebb-7c78661c64b3" providerId="ADAL" clId="{EB204D56-A42B-4DE3-BEB2-CA26FD163FE5}" dt="2019-08-21T20:02:08.534" v="1356" actId="1076"/>
          <ac:picMkLst>
            <pc:docMk/>
            <pc:sldMk cId="2316171799" sldId="4608"/>
            <ac:picMk id="42" creationId="{644339F5-E33F-4047-A62A-30B9CCD1EE90}"/>
          </ac:picMkLst>
        </pc:picChg>
        <pc:picChg chg="add mod">
          <ac:chgData name="Thomas Martens" userId="35ccf0d4-9e71-4d15-bebb-7c78661c64b3" providerId="ADAL" clId="{EB204D56-A42B-4DE3-BEB2-CA26FD163FE5}" dt="2019-08-21T20:11:20.215" v="1481" actId="1076"/>
          <ac:picMkLst>
            <pc:docMk/>
            <pc:sldMk cId="2316171799" sldId="4608"/>
            <ac:picMk id="43" creationId="{0DEA43B8-F37A-431A-BB0E-7B592C23330F}"/>
          </ac:picMkLst>
        </pc:picChg>
      </pc:sldChg>
      <pc:sldChg chg="addSp delSp modSp add">
        <pc:chgData name="Thomas Martens" userId="35ccf0d4-9e71-4d15-bebb-7c78661c64b3" providerId="ADAL" clId="{EB204D56-A42B-4DE3-BEB2-CA26FD163FE5}" dt="2019-08-21T20:19:13.027" v="1604" actId="478"/>
        <pc:sldMkLst>
          <pc:docMk/>
          <pc:sldMk cId="833072092" sldId="4609"/>
        </pc:sldMkLst>
        <pc:spChg chg="mod">
          <ac:chgData name="Thomas Martens" userId="35ccf0d4-9e71-4d15-bebb-7c78661c64b3" providerId="ADAL" clId="{EB204D56-A42B-4DE3-BEB2-CA26FD163FE5}" dt="2019-08-21T20:16:57.396" v="1584" actId="20577"/>
          <ac:spMkLst>
            <pc:docMk/>
            <pc:sldMk cId="833072092" sldId="4609"/>
            <ac:spMk id="2" creationId="{EDFCB789-44C4-41EB-909C-0F6D9912B7B8}"/>
          </ac:spMkLst>
        </pc:spChg>
        <pc:spChg chg="add del mod">
          <ac:chgData name="Thomas Martens" userId="35ccf0d4-9e71-4d15-bebb-7c78661c64b3" providerId="ADAL" clId="{EB204D56-A42B-4DE3-BEB2-CA26FD163FE5}" dt="2019-08-21T20:19:13.027" v="1604" actId="478"/>
          <ac:spMkLst>
            <pc:docMk/>
            <pc:sldMk cId="833072092" sldId="4609"/>
            <ac:spMk id="3" creationId="{98EFA517-8DBA-4939-B0AB-4BF356C14EA9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" creationId="{8CB64273-084A-40D1-AB24-95681634BC26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3" creationId="{BFCB30DF-F104-4C37-8A98-37A9A3AD30F1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4" creationId="{EA613D41-5F67-46D8-B0EE-8DD5CEEB7DDD}"/>
          </ac:spMkLst>
        </pc:spChg>
        <pc:spChg chg="add mod">
          <ac:chgData name="Thomas Martens" userId="35ccf0d4-9e71-4d15-bebb-7c78661c64b3" providerId="ADAL" clId="{EB204D56-A42B-4DE3-BEB2-CA26FD163FE5}" dt="2019-08-21T20:18:43.620" v="1595" actId="20577"/>
          <ac:spMkLst>
            <pc:docMk/>
            <pc:sldMk cId="833072092" sldId="4609"/>
            <ac:spMk id="15" creationId="{F031B48A-B5A5-4A1B-AAC9-8CA82F99993F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6" creationId="{6AF1D9C4-7EEE-4AF9-8F7C-91E76AFF9ECF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7" creationId="{73873955-35D7-40BE-AAAD-6C823433AEC0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8" creationId="{C3E2CF41-41A5-4744-BFB4-C8A052381D08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9" creationId="{0ED0DB24-7F6C-42F0-8BAC-958C1926B8B2}"/>
          </ac:spMkLst>
        </pc:spChg>
        <pc:spChg chg="mod">
          <ac:chgData name="Thomas Martens" userId="35ccf0d4-9e71-4d15-bebb-7c78661c64b3" providerId="ADAL" clId="{EB204D56-A42B-4DE3-BEB2-CA26FD163FE5}" dt="2019-08-21T20:18:57.838" v="1603" actId="20577"/>
          <ac:spMkLst>
            <pc:docMk/>
            <pc:sldMk cId="833072092" sldId="4609"/>
            <ac:spMk id="37" creationId="{341891D7-076C-4E87-9DB1-9391B7204F38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1" creationId="{74604AA5-52B6-4A23-B49E-6FDD19CE56E8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2" creationId="{06D5EF73-5CF7-43C1-A1AA-15E7EB313953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3" creationId="{4C24EF4C-A8C0-4A77-8A25-5854A7CCF07F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4" creationId="{649E5577-04E7-4D92-8E35-2D9977438572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5" creationId="{C74DED62-20FF-4383-871E-1E552BF6EF6D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6" creationId="{FAEDEB19-75E7-4336-9428-504C0B4837EE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7" creationId="{94D99C96-EBF5-4AAD-B252-990AFE7DCA51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8" creationId="{FAFD7AC1-FEA7-4F85-A1EA-5D21D356012E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09" creationId="{FFFCA006-89C9-494F-94AE-9986468A5D95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0" creationId="{EB59D0DF-BB20-4BC9-9477-CB9FC24E6AD4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1" creationId="{729A576E-ED52-4EC5-8412-77F32F610EE4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2" creationId="{5A297BC1-AC0A-4D23-B631-A7ABCB992D68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3" creationId="{2A25C85F-7CD7-46B0-8823-687B6C3A5DF9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4" creationId="{D3968183-96BB-4CB3-95DE-277B2201C88A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5" creationId="{63BEB2F5-5D60-4ADA-B808-A38CA64D73ED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6" creationId="{FAADA66A-A3D9-4C78-B929-DD51017A6B9D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7" creationId="{B73465AD-85A9-4D12-B584-B03B9A83F361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8" creationId="{4C414E02-FEFF-4E4B-A4FE-578B7674EA12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19" creationId="{55F4FD76-5227-48C4-B878-DFC7066BDFA8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0" creationId="{DDC23CB1-2DAC-4BA5-A296-B18DDD5189F7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1" creationId="{8BAE9D42-9473-4676-A6C2-8AA195DAFCB5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2" creationId="{6EE4CAFD-401D-4806-AAF6-50CBBFBBEDA1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3" creationId="{75B0BAB3-C082-436D-AA44-EC3F1837DB06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4" creationId="{FA969A9E-9055-48B8-A25D-E7B888022481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5" creationId="{20775607-BE56-4A70-B057-A6E6EB819869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6" creationId="{217F1DB5-7C8F-441E-B011-584DCF77AD1F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7" creationId="{DED8467F-599A-486B-9396-0BDA48B3B6C0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8" creationId="{BDCA804B-3498-4A9B-9BD5-7E4F7D0B30CC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29" creationId="{DE980B55-1F3E-4021-9A13-75EB02A81B4D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30" creationId="{B3CF2075-9B15-4997-A914-D7924206D8D6}"/>
          </ac:spMkLst>
        </pc:spChg>
        <pc:spChg chg="add mod">
          <ac:chgData name="Thomas Martens" userId="35ccf0d4-9e71-4d15-bebb-7c78661c64b3" providerId="ADAL" clId="{EB204D56-A42B-4DE3-BEB2-CA26FD163FE5}" dt="2019-08-21T20:17:59.998" v="1586" actId="1076"/>
          <ac:spMkLst>
            <pc:docMk/>
            <pc:sldMk cId="833072092" sldId="4609"/>
            <ac:spMk id="131" creationId="{701B5740-1F6D-4F22-B979-E3A241C97D68}"/>
          </ac:spMkLst>
        </pc:spChg>
        <pc:grpChg chg="add 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4" creationId="{A8BA6B63-C0DC-4398-AF1D-1646B9A9BE86}"/>
          </ac:grpSpMkLst>
        </pc:grpChg>
        <pc:grpChg chg="add 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8" creationId="{D43BD0BA-98C4-45AE-BA31-7966907D4A00}"/>
          </ac:grpSpMkLst>
        </pc:grpChg>
        <pc:grpChg chg="add 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20" creationId="{491FCA0A-6AD6-46D0-AF72-105B91F8005A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26" creationId="{FFEF687F-698C-494A-8BA8-1EB2A922B435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31" creationId="{FD0E4D36-2D84-4410-A670-5F1E0107531F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32" creationId="{0DB60453-6ED0-4182-974F-61677F0AFD8C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33" creationId="{47F9385A-2FA9-49E1-B621-4C4A030E6084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58" creationId="{15B13B8D-0D06-4C14-B285-32E35B2880DF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70" creationId="{31B49726-8AF8-4046-A67D-4C2345C9EBDE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72" creationId="{295E328C-A4AB-44EB-8DE5-A9F0EBE65521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74" creationId="{305B8C76-3B43-4A86-B418-E414C792A135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77" creationId="{20AF2C17-AA69-481E-8742-20BA284C9CFC}"/>
          </ac:grpSpMkLst>
        </pc:grpChg>
        <pc:grpChg chg="mod">
          <ac:chgData name="Thomas Martens" userId="35ccf0d4-9e71-4d15-bebb-7c78661c64b3" providerId="ADAL" clId="{EB204D56-A42B-4DE3-BEB2-CA26FD163FE5}" dt="2019-08-21T20:17:59.998" v="1586" actId="1076"/>
          <ac:grpSpMkLst>
            <pc:docMk/>
            <pc:sldMk cId="833072092" sldId="4609"/>
            <ac:grpSpMk id="85" creationId="{14735759-A6CB-469D-A466-F1F51D058ECC}"/>
          </ac:grpSpMkLst>
        </pc:grpChg>
      </pc:sldChg>
      <pc:sldChg chg="addSp delSp modSp add modNotesTx">
        <pc:chgData name="Thomas Martens" userId="35ccf0d4-9e71-4d15-bebb-7c78661c64b3" providerId="ADAL" clId="{EB204D56-A42B-4DE3-BEB2-CA26FD163FE5}" dt="2019-08-21T20:26:09.732" v="1666" actId="20577"/>
        <pc:sldMkLst>
          <pc:docMk/>
          <pc:sldMk cId="3965720900" sldId="4610"/>
        </pc:sldMkLst>
        <pc:spChg chg="mod">
          <ac:chgData name="Thomas Martens" userId="35ccf0d4-9e71-4d15-bebb-7c78661c64b3" providerId="ADAL" clId="{EB204D56-A42B-4DE3-BEB2-CA26FD163FE5}" dt="2019-08-21T20:25:24.786" v="1639" actId="255"/>
          <ac:spMkLst>
            <pc:docMk/>
            <pc:sldMk cId="3965720900" sldId="4610"/>
            <ac:spMk id="2" creationId="{D42D5475-5010-415D-990E-321AC474A569}"/>
          </ac:spMkLst>
        </pc:spChg>
        <pc:spChg chg="add del">
          <ac:chgData name="Thomas Martens" userId="35ccf0d4-9e71-4d15-bebb-7c78661c64b3" providerId="ADAL" clId="{EB204D56-A42B-4DE3-BEB2-CA26FD163FE5}" dt="2019-08-21T20:23:28.304" v="1607" actId="478"/>
          <ac:spMkLst>
            <pc:docMk/>
            <pc:sldMk cId="3965720900" sldId="4610"/>
            <ac:spMk id="3" creationId="{BC790424-A610-47A6-9527-C2B57D8574DE}"/>
          </ac:spMkLst>
        </pc:spChg>
        <pc:picChg chg="add mod">
          <ac:chgData name="Thomas Martens" userId="35ccf0d4-9e71-4d15-bebb-7c78661c64b3" providerId="ADAL" clId="{EB204D56-A42B-4DE3-BEB2-CA26FD163FE5}" dt="2019-08-21T20:24:14.734" v="1610" actId="14100"/>
          <ac:picMkLst>
            <pc:docMk/>
            <pc:sldMk cId="3965720900" sldId="4610"/>
            <ac:picMk id="5" creationId="{609BD6F0-43ED-4E3C-978D-57D8B7CA231F}"/>
          </ac:picMkLst>
        </pc:picChg>
      </pc:sldChg>
      <pc:sldChg chg="addSp modSp add modNotesTx">
        <pc:chgData name="Thomas Martens" userId="35ccf0d4-9e71-4d15-bebb-7c78661c64b3" providerId="ADAL" clId="{EB204D56-A42B-4DE3-BEB2-CA26FD163FE5}" dt="2019-08-21T20:30:35.545" v="1799" actId="20577"/>
        <pc:sldMkLst>
          <pc:docMk/>
          <pc:sldMk cId="2290533385" sldId="4611"/>
        </pc:sldMkLst>
        <pc:spChg chg="mod">
          <ac:chgData name="Thomas Martens" userId="35ccf0d4-9e71-4d15-bebb-7c78661c64b3" providerId="ADAL" clId="{EB204D56-A42B-4DE3-BEB2-CA26FD163FE5}" dt="2019-08-21T20:29:38.727" v="1783" actId="255"/>
          <ac:spMkLst>
            <pc:docMk/>
            <pc:sldMk cId="2290533385" sldId="4611"/>
            <ac:spMk id="2" creationId="{3A4DD59D-747C-4690-9DC7-E90702C2867C}"/>
          </ac:spMkLst>
        </pc:spChg>
        <pc:picChg chg="add mod">
          <ac:chgData name="Thomas Martens" userId="35ccf0d4-9e71-4d15-bebb-7c78661c64b3" providerId="ADAL" clId="{EB204D56-A42B-4DE3-BEB2-CA26FD163FE5}" dt="2019-08-21T20:29:10.984" v="1756" actId="1076"/>
          <ac:picMkLst>
            <pc:docMk/>
            <pc:sldMk cId="2290533385" sldId="4611"/>
            <ac:picMk id="4" creationId="{5331416E-7F12-4AFA-A654-B77281C34FA0}"/>
          </ac:picMkLst>
        </pc:picChg>
      </pc:sldChg>
      <pc:sldChg chg="addSp modSp add modNotesTx">
        <pc:chgData name="Thomas Martens" userId="35ccf0d4-9e71-4d15-bebb-7c78661c64b3" providerId="ADAL" clId="{EB204D56-A42B-4DE3-BEB2-CA26FD163FE5}" dt="2019-08-21T20:36:42.806" v="1869" actId="20577"/>
        <pc:sldMkLst>
          <pc:docMk/>
          <pc:sldMk cId="1897013059" sldId="4612"/>
        </pc:sldMkLst>
        <pc:spChg chg="mod">
          <ac:chgData name="Thomas Martens" userId="35ccf0d4-9e71-4d15-bebb-7c78661c64b3" providerId="ADAL" clId="{EB204D56-A42B-4DE3-BEB2-CA26FD163FE5}" dt="2019-08-21T20:35:21.490" v="1840" actId="20577"/>
          <ac:spMkLst>
            <pc:docMk/>
            <pc:sldMk cId="1897013059" sldId="4612"/>
            <ac:spMk id="2" creationId="{25266748-D6BA-4B80-B295-638C347F6585}"/>
          </ac:spMkLst>
        </pc:spChg>
        <pc:picChg chg="add mod">
          <ac:chgData name="Thomas Martens" userId="35ccf0d4-9e71-4d15-bebb-7c78661c64b3" providerId="ADAL" clId="{EB204D56-A42B-4DE3-BEB2-CA26FD163FE5}" dt="2019-08-21T20:36:07.093" v="1845" actId="1076"/>
          <ac:picMkLst>
            <pc:docMk/>
            <pc:sldMk cId="1897013059" sldId="4612"/>
            <ac:picMk id="4" creationId="{7414D0CE-93E4-47C7-BE47-C69CE0A65ADE}"/>
          </ac:picMkLst>
        </pc:picChg>
      </pc:sldChg>
      <pc:sldChg chg="addSp modSp add">
        <pc:chgData name="Thomas Martens" userId="35ccf0d4-9e71-4d15-bebb-7c78661c64b3" providerId="ADAL" clId="{EB204D56-A42B-4DE3-BEB2-CA26FD163FE5}" dt="2019-08-21T20:40:13.511" v="1913" actId="20577"/>
        <pc:sldMkLst>
          <pc:docMk/>
          <pc:sldMk cId="772892708" sldId="4613"/>
        </pc:sldMkLst>
        <pc:spChg chg="mod">
          <ac:chgData name="Thomas Martens" userId="35ccf0d4-9e71-4d15-bebb-7c78661c64b3" providerId="ADAL" clId="{EB204D56-A42B-4DE3-BEB2-CA26FD163FE5}" dt="2019-08-21T20:40:13.511" v="1913" actId="20577"/>
          <ac:spMkLst>
            <pc:docMk/>
            <pc:sldMk cId="772892708" sldId="4613"/>
            <ac:spMk id="2" creationId="{0A1FED48-ECBC-43E0-AD45-7977933C7ED8}"/>
          </ac:spMkLst>
        </pc:spChg>
        <pc:picChg chg="add mod">
          <ac:chgData name="Thomas Martens" userId="35ccf0d4-9e71-4d15-bebb-7c78661c64b3" providerId="ADAL" clId="{EB204D56-A42B-4DE3-BEB2-CA26FD163FE5}" dt="2019-08-21T20:39:53.970" v="1883" actId="1076"/>
          <ac:picMkLst>
            <pc:docMk/>
            <pc:sldMk cId="772892708" sldId="4613"/>
            <ac:picMk id="3" creationId="{B8B5C336-74C1-48B3-B7F9-E6701F692ABD}"/>
          </ac:picMkLst>
        </pc:picChg>
      </pc:sldChg>
      <pc:sldChg chg="addSp delSp modSp add">
        <pc:chgData name="Thomas Martens" userId="35ccf0d4-9e71-4d15-bebb-7c78661c64b3" providerId="ADAL" clId="{EB204D56-A42B-4DE3-BEB2-CA26FD163FE5}" dt="2019-08-21T20:43:36.725" v="1981"/>
        <pc:sldMkLst>
          <pc:docMk/>
          <pc:sldMk cId="3752420730" sldId="4614"/>
        </pc:sldMkLst>
        <pc:spChg chg="mod">
          <ac:chgData name="Thomas Martens" userId="35ccf0d4-9e71-4d15-bebb-7c78661c64b3" providerId="ADAL" clId="{EB204D56-A42B-4DE3-BEB2-CA26FD163FE5}" dt="2019-08-21T20:42:22.257" v="1979" actId="20577"/>
          <ac:spMkLst>
            <pc:docMk/>
            <pc:sldMk cId="3752420730" sldId="4614"/>
            <ac:spMk id="2" creationId="{83B06366-0FF0-4003-992B-0F37981E1C77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4" creationId="{C5E3C5B0-783F-49C5-9698-81528522613D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5" creationId="{E0C6DC11-B463-4EBA-9283-A086557E6E98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6" creationId="{AC4409BA-AF33-451C-BE01-B32C057F5B76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7" creationId="{D4E8DBA2-4BFF-4758-9193-81BA3B81CB89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8" creationId="{0B905C99-EBF7-48C3-9547-9C7F68810A25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1" creationId="{14D28AA5-6863-49B4-AE1E-F82067397003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2" creationId="{D5A29E40-783D-4335-B301-9407734DD098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3" creationId="{AAA88623-857D-4B09-AF97-83D9BA702DE2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4" creationId="{7DFD05EB-D0D5-4508-B795-66333F739D21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5" creationId="{25C3D627-B38B-4F7E-8481-68555567DDEA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6" creationId="{08776473-583C-4D8B-9F63-C17B68927A5D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7" creationId="{2EA5B0ED-5337-4FF1-9BC5-26081BB1C42E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19" creationId="{691DB0CA-F96E-4441-957D-3E902F723635}"/>
          </ac:spMkLst>
        </pc:spChg>
        <pc:spChg chg="add del">
          <ac:chgData name="Thomas Martens" userId="35ccf0d4-9e71-4d15-bebb-7c78661c64b3" providerId="ADAL" clId="{EB204D56-A42B-4DE3-BEB2-CA26FD163FE5}" dt="2019-08-21T20:43:36.725" v="1981"/>
          <ac:spMkLst>
            <pc:docMk/>
            <pc:sldMk cId="3752420730" sldId="4614"/>
            <ac:spMk id="20" creationId="{BE9BFBD5-24BF-4B53-9EA5-D862AE3CA719}"/>
          </ac:spMkLst>
        </pc:spChg>
        <pc:picChg chg="add mod">
          <ac:chgData name="Thomas Martens" userId="35ccf0d4-9e71-4d15-bebb-7c78661c64b3" providerId="ADAL" clId="{EB204D56-A42B-4DE3-BEB2-CA26FD163FE5}" dt="2019-08-21T20:41:16.265" v="1920" actId="14100"/>
          <ac:picMkLst>
            <pc:docMk/>
            <pc:sldMk cId="3752420730" sldId="4614"/>
            <ac:picMk id="3" creationId="{8E587AC0-5438-4707-BD65-64812F724F6C}"/>
          </ac:picMkLst>
        </pc:picChg>
        <pc:picChg chg="add del">
          <ac:chgData name="Thomas Martens" userId="35ccf0d4-9e71-4d15-bebb-7c78661c64b3" providerId="ADAL" clId="{EB204D56-A42B-4DE3-BEB2-CA26FD163FE5}" dt="2019-08-21T20:43:36.725" v="1981"/>
          <ac:picMkLst>
            <pc:docMk/>
            <pc:sldMk cId="3752420730" sldId="4614"/>
            <ac:picMk id="9" creationId="{2B52B2CB-8258-400C-B8FE-864BD2358225}"/>
          </ac:picMkLst>
        </pc:picChg>
        <pc:picChg chg="add del">
          <ac:chgData name="Thomas Martens" userId="35ccf0d4-9e71-4d15-bebb-7c78661c64b3" providerId="ADAL" clId="{EB204D56-A42B-4DE3-BEB2-CA26FD163FE5}" dt="2019-08-21T20:43:36.725" v="1981"/>
          <ac:picMkLst>
            <pc:docMk/>
            <pc:sldMk cId="3752420730" sldId="4614"/>
            <ac:picMk id="10" creationId="{C4D987F4-D703-47C2-9943-560622F665E3}"/>
          </ac:picMkLst>
        </pc:picChg>
        <pc:picChg chg="add del">
          <ac:chgData name="Thomas Martens" userId="35ccf0d4-9e71-4d15-bebb-7c78661c64b3" providerId="ADAL" clId="{EB204D56-A42B-4DE3-BEB2-CA26FD163FE5}" dt="2019-08-21T20:43:36.725" v="1981"/>
          <ac:picMkLst>
            <pc:docMk/>
            <pc:sldMk cId="3752420730" sldId="4614"/>
            <ac:picMk id="18" creationId="{9DE1A652-8DB3-4ECD-8E4C-F0E38849DA44}"/>
          </ac:picMkLst>
        </pc:picChg>
      </pc:sldChg>
      <pc:sldChg chg="addSp modSp add">
        <pc:chgData name="Thomas Martens" userId="35ccf0d4-9e71-4d15-bebb-7c78661c64b3" providerId="ADAL" clId="{EB204D56-A42B-4DE3-BEB2-CA26FD163FE5}" dt="2019-08-21T20:44:16.976" v="1988" actId="1076"/>
        <pc:sldMkLst>
          <pc:docMk/>
          <pc:sldMk cId="1077281962" sldId="4615"/>
        </pc:sldMkLst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3" creationId="{5D045987-06EE-48CB-B6CC-10DB9628B579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4" creationId="{49FB31BA-681C-4031-A94D-FD86CC5C1F4A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5" creationId="{5A2C65D9-5511-4051-A1F0-BC516856B65D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6" creationId="{2C37931F-6AF8-4A33-91B6-EF41B5D6E381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7" creationId="{0AC7C1B7-816C-4470-BACD-02A1A32C4A22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0" creationId="{FE61EC74-4654-4DF7-9A3A-B34F4BF1934B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1" creationId="{BFDA0C51-2AB0-42D6-B5F3-204210E759DD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2" creationId="{FD73A33D-16A6-495A-A490-7F076E3FC611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3" creationId="{98259C55-5811-47A0-BD3F-B559DA97524E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4" creationId="{A951F18F-D46C-41BB-A08A-856EF31F4160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5" creationId="{A7FE9F63-879C-4450-8BD0-B0033068BD34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6" creationId="{AB563EFA-A57F-4764-9425-55AFC3C69691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8" creationId="{652C6EB0-443A-4AE7-9B38-D202E6DC4D96}"/>
          </ac:spMkLst>
        </pc:spChg>
        <pc:spChg chg="add mod">
          <ac:chgData name="Thomas Martens" userId="35ccf0d4-9e71-4d15-bebb-7c78661c64b3" providerId="ADAL" clId="{EB204D56-A42B-4DE3-BEB2-CA26FD163FE5}" dt="2019-08-21T20:44:00.895" v="1986" actId="14100"/>
          <ac:spMkLst>
            <pc:docMk/>
            <pc:sldMk cId="1077281962" sldId="4615"/>
            <ac:spMk id="19" creationId="{C7F8804C-9979-4A0A-9546-2F9549AAF37C}"/>
          </ac:spMkLst>
        </pc:spChg>
        <pc:picChg chg="add mod">
          <ac:chgData name="Thomas Martens" userId="35ccf0d4-9e71-4d15-bebb-7c78661c64b3" providerId="ADAL" clId="{EB204D56-A42B-4DE3-BEB2-CA26FD163FE5}" dt="2019-08-21T20:44:00.895" v="1986" actId="14100"/>
          <ac:picMkLst>
            <pc:docMk/>
            <pc:sldMk cId="1077281962" sldId="4615"/>
            <ac:picMk id="8" creationId="{F8F371B3-8497-435D-824C-00C8302D6582}"/>
          </ac:picMkLst>
        </pc:picChg>
        <pc:picChg chg="add mod">
          <ac:chgData name="Thomas Martens" userId="35ccf0d4-9e71-4d15-bebb-7c78661c64b3" providerId="ADAL" clId="{EB204D56-A42B-4DE3-BEB2-CA26FD163FE5}" dt="2019-08-21T20:44:00.895" v="1986" actId="14100"/>
          <ac:picMkLst>
            <pc:docMk/>
            <pc:sldMk cId="1077281962" sldId="4615"/>
            <ac:picMk id="9" creationId="{DC24EBE7-CB2E-4055-BC28-84049EC29563}"/>
          </ac:picMkLst>
        </pc:picChg>
        <pc:picChg chg="add mod">
          <ac:chgData name="Thomas Martens" userId="35ccf0d4-9e71-4d15-bebb-7c78661c64b3" providerId="ADAL" clId="{EB204D56-A42B-4DE3-BEB2-CA26FD163FE5}" dt="2019-08-21T20:44:00.895" v="1986" actId="14100"/>
          <ac:picMkLst>
            <pc:docMk/>
            <pc:sldMk cId="1077281962" sldId="4615"/>
            <ac:picMk id="17" creationId="{384A3F52-039F-432A-8222-E57FAEEFDD96}"/>
          </ac:picMkLst>
        </pc:picChg>
        <pc:picChg chg="add mod">
          <ac:chgData name="Thomas Martens" userId="35ccf0d4-9e71-4d15-bebb-7c78661c64b3" providerId="ADAL" clId="{EB204D56-A42B-4DE3-BEB2-CA26FD163FE5}" dt="2019-08-21T20:44:16.976" v="1988" actId="1076"/>
          <ac:picMkLst>
            <pc:docMk/>
            <pc:sldMk cId="1077281962" sldId="4615"/>
            <ac:picMk id="20" creationId="{37F05366-C7BF-4601-B31A-184F42C08FFA}"/>
          </ac:picMkLst>
        </pc:picChg>
      </pc:sldChg>
      <pc:sldChg chg="addSp modSp add">
        <pc:chgData name="Thomas Martens" userId="35ccf0d4-9e71-4d15-bebb-7c78661c64b3" providerId="ADAL" clId="{EB204D56-A42B-4DE3-BEB2-CA26FD163FE5}" dt="2019-08-21T20:45:17.431" v="1991" actId="1076"/>
        <pc:sldMkLst>
          <pc:docMk/>
          <pc:sldMk cId="1030615361" sldId="4616"/>
        </pc:sldMkLst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" creationId="{2996236F-7292-4A32-BDC5-497FD41B34F8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" creationId="{D891BD19-8F67-4FED-960D-A99309ED8E90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5" creationId="{E77B411D-D831-42D9-91A0-A22B584FC883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6" creationId="{492D3669-4EDD-488F-92F8-268C45E8CFC2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7" creationId="{846407E5-DD69-4930-84DB-ED086DEA4063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8" creationId="{DC848DD0-609E-4187-8AAA-153D33348F68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9" creationId="{812E2CCD-48FA-4E95-BF81-44A164FD1E91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10" creationId="{73E91579-0C0E-4A97-8D3C-3D0BDCEA4F54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11" creationId="{08038963-656B-4F01-BED0-6381A6042725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12" creationId="{7BE11F67-94F6-4843-87E3-282F7C1B2DC8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24" creationId="{088EDBE0-626A-48E9-9E60-C6B1941DB092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25" creationId="{DCDE8776-BB41-4E81-A593-FC859E15CABF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26" creationId="{F7682C23-25D1-473F-AFC1-AC0213742C03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27" creationId="{E03E36BC-0F20-4D08-A1E9-EC725899D184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2" creationId="{0E90C6F4-E76C-4EB3-9997-FB95084DADD4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3" creationId="{AB7DCC20-8767-4C46-B258-455D3039E967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4" creationId="{9FEC8BBC-AAB4-41AB-8AD7-CCE97F67B27A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5" creationId="{244F3BB9-B7C3-44AF-8911-8FF06045A11B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6" creationId="{A259E956-A4F2-406A-8D96-F6DDD4F61DDF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7" creationId="{D9F682CD-C4AC-474E-AAB9-20E87A9E36AB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8" creationId="{C3A40B63-1278-428B-A3BB-143BC48AD41E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39" creationId="{BBD35CD4-07B3-4220-93EE-035E03F4AD97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0" creationId="{B36D4CB1-0D2E-4093-A315-F4DAE88AE94E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1" creationId="{8CDC4A86-BC8B-407B-9900-9D0F0AE4ED69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2" creationId="{7ECFC573-E72B-46BE-852C-342515FDD2FD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3" creationId="{4F7AFFA1-FF65-4A37-B7B2-1F9C8BCD6A71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4" creationId="{DEC14B0E-6751-4704-BEA9-41FAA4B9F328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5" creationId="{415EDE91-CAD9-4F30-8A59-85868271D359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6" creationId="{7F4AB160-69D3-447A-B7BF-8FEEDA8EA25C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7" creationId="{C782F9BE-CC13-433D-A869-39E30661DD6A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8" creationId="{1268AD23-5837-446C-8BC5-9FB2A0559C33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49" creationId="{200AEE31-CD14-4A0D-8C65-3DDA23409C39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50" creationId="{36091912-24E2-4D63-AB70-4DD29847A986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51" creationId="{3430CAC0-7B35-4AE2-8D10-2A8DCEBBCC33}"/>
          </ac:spMkLst>
        </pc:spChg>
        <pc:spChg chg="add mod">
          <ac:chgData name="Thomas Martens" userId="35ccf0d4-9e71-4d15-bebb-7c78661c64b3" providerId="ADAL" clId="{EB204D56-A42B-4DE3-BEB2-CA26FD163FE5}" dt="2019-08-21T20:45:17.431" v="1991" actId="1076"/>
          <ac:spMkLst>
            <pc:docMk/>
            <pc:sldMk cId="1030615361" sldId="4616"/>
            <ac:spMk id="52" creationId="{4397EF59-7FA2-43EA-B128-63F5BCED67F3}"/>
          </ac:spMkLst>
        </pc:spChg>
        <pc:grpChg chg="add mod">
          <ac:chgData name="Thomas Martens" userId="35ccf0d4-9e71-4d15-bebb-7c78661c64b3" providerId="ADAL" clId="{EB204D56-A42B-4DE3-BEB2-CA26FD163FE5}" dt="2019-08-21T20:45:17.431" v="1991" actId="1076"/>
          <ac:grpSpMkLst>
            <pc:docMk/>
            <pc:sldMk cId="1030615361" sldId="4616"/>
            <ac:grpSpMk id="14" creationId="{6C88FDCC-3732-4CFB-88E9-8AC1D7978356}"/>
          </ac:grpSpMkLst>
        </pc:grpChg>
        <pc:grpChg chg="add mod">
          <ac:chgData name="Thomas Martens" userId="35ccf0d4-9e71-4d15-bebb-7c78661c64b3" providerId="ADAL" clId="{EB204D56-A42B-4DE3-BEB2-CA26FD163FE5}" dt="2019-08-21T20:45:17.431" v="1991" actId="1076"/>
          <ac:grpSpMkLst>
            <pc:docMk/>
            <pc:sldMk cId="1030615361" sldId="4616"/>
            <ac:grpSpMk id="28" creationId="{CD1911E4-9AFE-4897-A7EF-AD642A934D40}"/>
          </ac:grpSpMkLst>
        </pc:grp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13" creationId="{83AF1F50-A6FD-4BF3-B104-5AAC0F85B472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17" creationId="{BE1896D3-867F-4959-97F4-CA4DA2758699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18" creationId="{B63CE07D-43ED-411D-8360-0718E2516250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19" creationId="{F8D80402-5A66-42E1-875A-04D990F0F75A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20" creationId="{E706772E-6607-4AA1-830C-BE88BC2FCF36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21" creationId="{39B459F3-F291-4ECC-96B0-320C97A30149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22" creationId="{2002B395-5179-49F0-9A68-0EC53D5148CB}"/>
          </ac:picMkLst>
        </pc:picChg>
        <pc:picChg chg="add mod">
          <ac:chgData name="Thomas Martens" userId="35ccf0d4-9e71-4d15-bebb-7c78661c64b3" providerId="ADAL" clId="{EB204D56-A42B-4DE3-BEB2-CA26FD163FE5}" dt="2019-08-21T20:45:17.431" v="1991" actId="1076"/>
          <ac:picMkLst>
            <pc:docMk/>
            <pc:sldMk cId="1030615361" sldId="4616"/>
            <ac:picMk id="23" creationId="{FFFD6D7A-6DC3-4AC2-8E43-826191A36D44}"/>
          </ac:picMkLst>
        </pc:picChg>
      </pc:sldChg>
      <pc:sldMasterChg chg="delSldLayout">
        <pc:chgData name="Thomas Martens" userId="35ccf0d4-9e71-4d15-bebb-7c78661c64b3" providerId="ADAL" clId="{EB204D56-A42B-4DE3-BEB2-CA26FD163FE5}" dt="2019-08-21T20:48:27.822" v="2027" actId="2696"/>
        <pc:sldMasterMkLst>
          <pc:docMk/>
          <pc:sldMasterMk cId="456029812" sldId="2147483648"/>
        </pc:sldMasterMkLst>
        <pc:sldLayoutChg chg="del">
          <pc:chgData name="Thomas Martens" userId="35ccf0d4-9e71-4d15-bebb-7c78661c64b3" providerId="ADAL" clId="{EB204D56-A42B-4DE3-BEB2-CA26FD163FE5}" dt="2019-08-21T18:01:43.159" v="1" actId="2696"/>
          <pc:sldLayoutMkLst>
            <pc:docMk/>
            <pc:sldMasterMk cId="456029812" sldId="2147483648"/>
            <pc:sldLayoutMk cId="980533850" sldId="2147483731"/>
          </pc:sldLayoutMkLst>
        </pc:sldLayoutChg>
        <pc:sldLayoutChg chg="del">
          <pc:chgData name="Thomas Martens" userId="35ccf0d4-9e71-4d15-bebb-7c78661c64b3" providerId="ADAL" clId="{EB204D56-A42B-4DE3-BEB2-CA26FD163FE5}" dt="2019-08-21T20:48:27.822" v="2027" actId="2696"/>
          <pc:sldLayoutMkLst>
            <pc:docMk/>
            <pc:sldMasterMk cId="456029812" sldId="2147483648"/>
            <pc:sldLayoutMk cId="2147178998" sldId="2147483732"/>
          </pc:sldLayoutMkLst>
        </pc:sldLayoutChg>
      </pc:sldMasterChg>
    </pc:docChg>
  </pc:docChgLst>
  <pc:docChgLst>
    <pc:chgData name="Thomas Martens" userId="35ccf0d4-9e71-4d15-bebb-7c78661c64b3" providerId="ADAL" clId="{C8EC2465-8509-4C18-AE51-F6F6595FFC36}"/>
    <pc:docChg chg="undo custSel addSld modSld">
      <pc:chgData name="Thomas Martens" userId="35ccf0d4-9e71-4d15-bebb-7c78661c64b3" providerId="ADAL" clId="{C8EC2465-8509-4C18-AE51-F6F6595FFC36}" dt="2019-08-22T13:26:24.148" v="859"/>
      <pc:docMkLst>
        <pc:docMk/>
      </pc:docMkLst>
      <pc:sldChg chg="modSp">
        <pc:chgData name="Thomas Martens" userId="35ccf0d4-9e71-4d15-bebb-7c78661c64b3" providerId="ADAL" clId="{C8EC2465-8509-4C18-AE51-F6F6595FFC36}" dt="2019-08-22T12:59:02.485" v="424" actId="20577"/>
        <pc:sldMkLst>
          <pc:docMk/>
          <pc:sldMk cId="2220140127" sldId="461"/>
        </pc:sldMkLst>
        <pc:spChg chg="mod">
          <ac:chgData name="Thomas Martens" userId="35ccf0d4-9e71-4d15-bebb-7c78661c64b3" providerId="ADAL" clId="{C8EC2465-8509-4C18-AE51-F6F6595FFC36}" dt="2019-08-22T12:41:37.384" v="36" actId="20577"/>
          <ac:spMkLst>
            <pc:docMk/>
            <pc:sldMk cId="2220140127" sldId="461"/>
            <ac:spMk id="39" creationId="{57E4C547-D220-47A2-943F-A8DD628C9EC3}"/>
          </ac:spMkLst>
        </pc:spChg>
        <pc:spChg chg="mod">
          <ac:chgData name="Thomas Martens" userId="35ccf0d4-9e71-4d15-bebb-7c78661c64b3" providerId="ADAL" clId="{C8EC2465-8509-4C18-AE51-F6F6595FFC36}" dt="2019-08-22T12:57:13.699" v="406" actId="20577"/>
          <ac:spMkLst>
            <pc:docMk/>
            <pc:sldMk cId="2220140127" sldId="461"/>
            <ac:spMk id="40" creationId="{60CF50A6-3C1C-4680-A178-0CBF5031C043}"/>
          </ac:spMkLst>
        </pc:spChg>
        <pc:spChg chg="mod">
          <ac:chgData name="Thomas Martens" userId="35ccf0d4-9e71-4d15-bebb-7c78661c64b3" providerId="ADAL" clId="{C8EC2465-8509-4C18-AE51-F6F6595FFC36}" dt="2019-08-22T12:59:02.485" v="424" actId="20577"/>
          <ac:spMkLst>
            <pc:docMk/>
            <pc:sldMk cId="2220140127" sldId="461"/>
            <ac:spMk id="42" creationId="{902E7F97-DAAF-4631-84BC-64DD0BB5FD9B}"/>
          </ac:spMkLst>
        </pc:spChg>
      </pc:sldChg>
      <pc:sldChg chg="modSp">
        <pc:chgData name="Thomas Martens" userId="35ccf0d4-9e71-4d15-bebb-7c78661c64b3" providerId="ADAL" clId="{C8EC2465-8509-4C18-AE51-F6F6595FFC36}" dt="2019-08-22T12:41:06.120" v="1" actId="20577"/>
        <pc:sldMkLst>
          <pc:docMk/>
          <pc:sldMk cId="1835235340" sldId="1186"/>
        </pc:sldMkLst>
        <pc:spChg chg="mod">
          <ac:chgData name="Thomas Martens" userId="35ccf0d4-9e71-4d15-bebb-7c78661c64b3" providerId="ADAL" clId="{C8EC2465-8509-4C18-AE51-F6F6595FFC36}" dt="2019-08-22T12:41:06.120" v="1" actId="20577"/>
          <ac:spMkLst>
            <pc:docMk/>
            <pc:sldMk cId="1835235340" sldId="1186"/>
            <ac:spMk id="4" creationId="{6F83EA39-B669-4612-9463-FA88E30AFBBF}"/>
          </ac:spMkLst>
        </pc:spChg>
      </pc:sldChg>
      <pc:sldChg chg="modTransition">
        <pc:chgData name="Thomas Martens" userId="35ccf0d4-9e71-4d15-bebb-7c78661c64b3" providerId="ADAL" clId="{C8EC2465-8509-4C18-AE51-F6F6595FFC36}" dt="2019-08-22T13:06:46.507" v="515"/>
        <pc:sldMkLst>
          <pc:docMk/>
          <pc:sldMk cId="2901262093" sldId="1224"/>
        </pc:sldMkLst>
      </pc:sldChg>
      <pc:sldChg chg="addSp delSp">
        <pc:chgData name="Thomas Martens" userId="35ccf0d4-9e71-4d15-bebb-7c78661c64b3" providerId="ADAL" clId="{C8EC2465-8509-4C18-AE51-F6F6595FFC36}" dt="2019-08-22T12:42:30.548" v="38"/>
        <pc:sldMkLst>
          <pc:docMk/>
          <pc:sldMk cId="2509718350" sldId="4605"/>
        </pc:sldMkLst>
        <pc:spChg chg="add del">
          <ac:chgData name="Thomas Martens" userId="35ccf0d4-9e71-4d15-bebb-7c78661c64b3" providerId="ADAL" clId="{C8EC2465-8509-4C18-AE51-F6F6595FFC36}" dt="2019-08-22T12:42:30.548" v="38"/>
          <ac:spMkLst>
            <pc:docMk/>
            <pc:sldMk cId="2509718350" sldId="4605"/>
            <ac:spMk id="3" creationId="{F93218AB-9F78-4F9F-A83F-2303B79C6822}"/>
          </ac:spMkLst>
        </pc:spChg>
      </pc:sldChg>
      <pc:sldChg chg="modSp">
        <pc:chgData name="Thomas Martens" userId="35ccf0d4-9e71-4d15-bebb-7c78661c64b3" providerId="ADAL" clId="{C8EC2465-8509-4C18-AE51-F6F6595FFC36}" dt="2019-08-22T12:51:38.737" v="342" actId="6549"/>
        <pc:sldMkLst>
          <pc:docMk/>
          <pc:sldMk cId="1077281962" sldId="4615"/>
        </pc:sldMkLst>
        <pc:spChg chg="mod">
          <ac:chgData name="Thomas Martens" userId="35ccf0d4-9e71-4d15-bebb-7c78661c64b3" providerId="ADAL" clId="{C8EC2465-8509-4C18-AE51-F6F6595FFC36}" dt="2019-08-22T12:51:38.737" v="342" actId="6549"/>
          <ac:spMkLst>
            <pc:docMk/>
            <pc:sldMk cId="1077281962" sldId="4615"/>
            <ac:spMk id="2" creationId="{E8161FA2-4A05-42E4-9263-D4B5D0A5B6F6}"/>
          </ac:spMkLst>
        </pc:spChg>
        <pc:spChg chg="mod">
          <ac:chgData name="Thomas Martens" userId="35ccf0d4-9e71-4d15-bebb-7c78661c64b3" providerId="ADAL" clId="{C8EC2465-8509-4C18-AE51-F6F6595FFC36}" dt="2019-08-22T12:50:44.170" v="308" actId="1036"/>
          <ac:spMkLst>
            <pc:docMk/>
            <pc:sldMk cId="1077281962" sldId="4615"/>
            <ac:spMk id="3" creationId="{5D045987-06EE-48CB-B6CC-10DB9628B579}"/>
          </ac:spMkLst>
        </pc:spChg>
        <pc:spChg chg="mod">
          <ac:chgData name="Thomas Martens" userId="35ccf0d4-9e71-4d15-bebb-7c78661c64b3" providerId="ADAL" clId="{C8EC2465-8509-4C18-AE51-F6F6595FFC36}" dt="2019-08-22T12:49:53.855" v="151" actId="255"/>
          <ac:spMkLst>
            <pc:docMk/>
            <pc:sldMk cId="1077281962" sldId="4615"/>
            <ac:spMk id="4" creationId="{49FB31BA-681C-4031-A94D-FD86CC5C1F4A}"/>
          </ac:spMkLst>
        </pc:spChg>
        <pc:spChg chg="mod">
          <ac:chgData name="Thomas Martens" userId="35ccf0d4-9e71-4d15-bebb-7c78661c64b3" providerId="ADAL" clId="{C8EC2465-8509-4C18-AE51-F6F6595FFC36}" dt="2019-08-22T12:47:35.085" v="70" actId="14100"/>
          <ac:spMkLst>
            <pc:docMk/>
            <pc:sldMk cId="1077281962" sldId="4615"/>
            <ac:spMk id="5" creationId="{5A2C65D9-5511-4051-A1F0-BC516856B65D}"/>
          </ac:spMkLst>
        </pc:spChg>
        <pc:spChg chg="mod">
          <ac:chgData name="Thomas Martens" userId="35ccf0d4-9e71-4d15-bebb-7c78661c64b3" providerId="ADAL" clId="{C8EC2465-8509-4C18-AE51-F6F6595FFC36}" dt="2019-08-22T12:48:38.612" v="91" actId="14100"/>
          <ac:spMkLst>
            <pc:docMk/>
            <pc:sldMk cId="1077281962" sldId="4615"/>
            <ac:spMk id="6" creationId="{2C37931F-6AF8-4A33-91B6-EF41B5D6E381}"/>
          </ac:spMkLst>
        </pc:spChg>
        <pc:spChg chg="mod">
          <ac:chgData name="Thomas Martens" userId="35ccf0d4-9e71-4d15-bebb-7c78661c64b3" providerId="ADAL" clId="{C8EC2465-8509-4C18-AE51-F6F6595FFC36}" dt="2019-08-22T12:48:22.448" v="89" actId="255"/>
          <ac:spMkLst>
            <pc:docMk/>
            <pc:sldMk cId="1077281962" sldId="4615"/>
            <ac:spMk id="7" creationId="{0AC7C1B7-816C-4470-BACD-02A1A32C4A22}"/>
          </ac:spMkLst>
        </pc:spChg>
        <pc:spChg chg="mod">
          <ac:chgData name="Thomas Martens" userId="35ccf0d4-9e71-4d15-bebb-7c78661c64b3" providerId="ADAL" clId="{C8EC2465-8509-4C18-AE51-F6F6595FFC36}" dt="2019-08-22T12:46:17.492" v="62" actId="14100"/>
          <ac:spMkLst>
            <pc:docMk/>
            <pc:sldMk cId="1077281962" sldId="4615"/>
            <ac:spMk id="10" creationId="{FE61EC74-4654-4DF7-9A3A-B34F4BF1934B}"/>
          </ac:spMkLst>
        </pc:spChg>
        <pc:spChg chg="mod">
          <ac:chgData name="Thomas Martens" userId="35ccf0d4-9e71-4d15-bebb-7c78661c64b3" providerId="ADAL" clId="{C8EC2465-8509-4C18-AE51-F6F6595FFC36}" dt="2019-08-22T12:45:11.255" v="53" actId="14100"/>
          <ac:spMkLst>
            <pc:docMk/>
            <pc:sldMk cId="1077281962" sldId="4615"/>
            <ac:spMk id="11" creationId="{BFDA0C51-2AB0-42D6-B5F3-204210E759DD}"/>
          </ac:spMkLst>
        </pc:spChg>
        <pc:spChg chg="mod">
          <ac:chgData name="Thomas Martens" userId="35ccf0d4-9e71-4d15-bebb-7c78661c64b3" providerId="ADAL" clId="{C8EC2465-8509-4C18-AE51-F6F6595FFC36}" dt="2019-08-22T12:46:41.435" v="65" actId="14100"/>
          <ac:spMkLst>
            <pc:docMk/>
            <pc:sldMk cId="1077281962" sldId="4615"/>
            <ac:spMk id="12" creationId="{FD73A33D-16A6-495A-A490-7F076E3FC611}"/>
          </ac:spMkLst>
        </pc:spChg>
        <pc:spChg chg="mod">
          <ac:chgData name="Thomas Martens" userId="35ccf0d4-9e71-4d15-bebb-7c78661c64b3" providerId="ADAL" clId="{C8EC2465-8509-4C18-AE51-F6F6595FFC36}" dt="2019-08-22T12:45:48.476" v="58" actId="14100"/>
          <ac:spMkLst>
            <pc:docMk/>
            <pc:sldMk cId="1077281962" sldId="4615"/>
            <ac:spMk id="13" creationId="{98259C55-5811-47A0-BD3F-B559DA97524E}"/>
          </ac:spMkLst>
        </pc:spChg>
        <pc:spChg chg="mod">
          <ac:chgData name="Thomas Martens" userId="35ccf0d4-9e71-4d15-bebb-7c78661c64b3" providerId="ADAL" clId="{C8EC2465-8509-4C18-AE51-F6F6595FFC36}" dt="2019-08-22T12:45:24.510" v="55" actId="14100"/>
          <ac:spMkLst>
            <pc:docMk/>
            <pc:sldMk cId="1077281962" sldId="4615"/>
            <ac:spMk id="14" creationId="{A951F18F-D46C-41BB-A08A-856EF31F4160}"/>
          </ac:spMkLst>
        </pc:spChg>
        <pc:spChg chg="mod">
          <ac:chgData name="Thomas Martens" userId="35ccf0d4-9e71-4d15-bebb-7c78661c64b3" providerId="ADAL" clId="{C8EC2465-8509-4C18-AE51-F6F6595FFC36}" dt="2019-08-22T12:44:40.888" v="49" actId="1076"/>
          <ac:spMkLst>
            <pc:docMk/>
            <pc:sldMk cId="1077281962" sldId="4615"/>
            <ac:spMk id="15" creationId="{A7FE9F63-879C-4450-8BD0-B0033068BD34}"/>
          </ac:spMkLst>
        </pc:spChg>
        <pc:spChg chg="mod">
          <ac:chgData name="Thomas Martens" userId="35ccf0d4-9e71-4d15-bebb-7c78661c64b3" providerId="ADAL" clId="{C8EC2465-8509-4C18-AE51-F6F6595FFC36}" dt="2019-08-22T12:51:04.457" v="310" actId="255"/>
          <ac:spMkLst>
            <pc:docMk/>
            <pc:sldMk cId="1077281962" sldId="4615"/>
            <ac:spMk id="16" creationId="{AB563EFA-A57F-4764-9425-55AFC3C69691}"/>
          </ac:spMkLst>
        </pc:spChg>
        <pc:spChg chg="mod">
          <ac:chgData name="Thomas Martens" userId="35ccf0d4-9e71-4d15-bebb-7c78661c64b3" providerId="ADAL" clId="{C8EC2465-8509-4C18-AE51-F6F6595FFC36}" dt="2019-08-22T12:49:46.652" v="150" actId="14100"/>
          <ac:spMkLst>
            <pc:docMk/>
            <pc:sldMk cId="1077281962" sldId="4615"/>
            <ac:spMk id="18" creationId="{652C6EB0-443A-4AE7-9B38-D202E6DC4D96}"/>
          </ac:spMkLst>
        </pc:spChg>
        <pc:spChg chg="mod">
          <ac:chgData name="Thomas Martens" userId="35ccf0d4-9e71-4d15-bebb-7c78661c64b3" providerId="ADAL" clId="{C8EC2465-8509-4C18-AE51-F6F6595FFC36}" dt="2019-08-22T12:51:14.812" v="311" actId="1076"/>
          <ac:spMkLst>
            <pc:docMk/>
            <pc:sldMk cId="1077281962" sldId="4615"/>
            <ac:spMk id="19" creationId="{C7F8804C-9979-4A0A-9546-2F9549AAF37C}"/>
          </ac:spMkLst>
        </pc:spChg>
        <pc:picChg chg="mod">
          <ac:chgData name="Thomas Martens" userId="35ccf0d4-9e71-4d15-bebb-7c78661c64b3" providerId="ADAL" clId="{C8EC2465-8509-4C18-AE51-F6F6595FFC36}" dt="2019-08-22T12:49:59.244" v="163" actId="1038"/>
          <ac:picMkLst>
            <pc:docMk/>
            <pc:sldMk cId="1077281962" sldId="4615"/>
            <ac:picMk id="8" creationId="{F8F371B3-8497-435D-824C-00C8302D6582}"/>
          </ac:picMkLst>
        </pc:picChg>
        <pc:picChg chg="mod">
          <ac:chgData name="Thomas Martens" userId="35ccf0d4-9e71-4d15-bebb-7c78661c64b3" providerId="ADAL" clId="{C8EC2465-8509-4C18-AE51-F6F6595FFC36}" dt="2019-08-22T12:50:04.857" v="164" actId="1076"/>
          <ac:picMkLst>
            <pc:docMk/>
            <pc:sldMk cId="1077281962" sldId="4615"/>
            <ac:picMk id="9" creationId="{DC24EBE7-CB2E-4055-BC28-84049EC29563}"/>
          </ac:picMkLst>
        </pc:picChg>
        <pc:picChg chg="mod">
          <ac:chgData name="Thomas Martens" userId="35ccf0d4-9e71-4d15-bebb-7c78661c64b3" providerId="ADAL" clId="{C8EC2465-8509-4C18-AE51-F6F6595FFC36}" dt="2019-08-22T12:51:18.900" v="320" actId="1037"/>
          <ac:picMkLst>
            <pc:docMk/>
            <pc:sldMk cId="1077281962" sldId="4615"/>
            <ac:picMk id="17" creationId="{384A3F52-039F-432A-8222-E57FAEEFDD96}"/>
          </ac:picMkLst>
        </pc:picChg>
        <pc:picChg chg="mod ord">
          <ac:chgData name="Thomas Martens" userId="35ccf0d4-9e71-4d15-bebb-7c78661c64b3" providerId="ADAL" clId="{C8EC2465-8509-4C18-AE51-F6F6595FFC36}" dt="2019-08-22T12:50:44.170" v="308" actId="1036"/>
          <ac:picMkLst>
            <pc:docMk/>
            <pc:sldMk cId="1077281962" sldId="4615"/>
            <ac:picMk id="20" creationId="{37F05366-C7BF-4601-B31A-184F42C08FFA}"/>
          </ac:picMkLst>
        </pc:picChg>
      </pc:sldChg>
      <pc:sldChg chg="modSp">
        <pc:chgData name="Thomas Martens" userId="35ccf0d4-9e71-4d15-bebb-7c78661c64b3" providerId="ADAL" clId="{C8EC2465-8509-4C18-AE51-F6F6595FFC36}" dt="2019-08-22T12:52:33.878" v="393" actId="20577"/>
        <pc:sldMkLst>
          <pc:docMk/>
          <pc:sldMk cId="1030615361" sldId="4616"/>
        </pc:sldMkLst>
        <pc:spChg chg="mod">
          <ac:chgData name="Thomas Martens" userId="35ccf0d4-9e71-4d15-bebb-7c78661c64b3" providerId="ADAL" clId="{C8EC2465-8509-4C18-AE51-F6F6595FFC36}" dt="2019-08-22T12:52:33.878" v="393" actId="20577"/>
          <ac:spMkLst>
            <pc:docMk/>
            <pc:sldMk cId="1030615361" sldId="4616"/>
            <ac:spMk id="2" creationId="{640B3410-5139-4AA3-A375-EF5748B75E37}"/>
          </ac:spMkLst>
        </pc:spChg>
      </pc:sldChg>
      <pc:sldChg chg="modSp add modAnim">
        <pc:chgData name="Thomas Martens" userId="35ccf0d4-9e71-4d15-bebb-7c78661c64b3" providerId="ADAL" clId="{C8EC2465-8509-4C18-AE51-F6F6595FFC36}" dt="2019-08-22T12:43:10.865" v="44" actId="108"/>
        <pc:sldMkLst>
          <pc:docMk/>
          <pc:sldMk cId="3757743454" sldId="4617"/>
        </pc:sldMkLst>
        <pc:spChg chg="mod">
          <ac:chgData name="Thomas Martens" userId="35ccf0d4-9e71-4d15-bebb-7c78661c64b3" providerId="ADAL" clId="{C8EC2465-8509-4C18-AE51-F6F6595FFC36}" dt="2019-08-22T12:42:58.018" v="43" actId="108"/>
          <ac:spMkLst>
            <pc:docMk/>
            <pc:sldMk cId="3757743454" sldId="4617"/>
            <ac:spMk id="4" creationId="{5CD3F9D2-30AB-48D7-8402-88120D58B674}"/>
          </ac:spMkLst>
        </pc:spChg>
        <pc:spChg chg="mod">
          <ac:chgData name="Thomas Martens" userId="35ccf0d4-9e71-4d15-bebb-7c78661c64b3" providerId="ADAL" clId="{C8EC2465-8509-4C18-AE51-F6F6595FFC36}" dt="2019-08-22T12:43:10.865" v="44" actId="108"/>
          <ac:spMkLst>
            <pc:docMk/>
            <pc:sldMk cId="3757743454" sldId="4617"/>
            <ac:spMk id="34" creationId="{3708CF40-E3A4-449D-9DFB-5118349E356D}"/>
          </ac:spMkLst>
        </pc:spChg>
      </pc:sldChg>
      <pc:sldChg chg="addSp delSp modSp add">
        <pc:chgData name="Thomas Martens" userId="35ccf0d4-9e71-4d15-bebb-7c78661c64b3" providerId="ADAL" clId="{C8EC2465-8509-4C18-AE51-F6F6595FFC36}" dt="2019-08-22T13:05:25.893" v="512" actId="1076"/>
        <pc:sldMkLst>
          <pc:docMk/>
          <pc:sldMk cId="1703033862" sldId="4618"/>
        </pc:sldMkLst>
        <pc:spChg chg="mod">
          <ac:chgData name="Thomas Martens" userId="35ccf0d4-9e71-4d15-bebb-7c78661c64b3" providerId="ADAL" clId="{C8EC2465-8509-4C18-AE51-F6F6595FFC36}" dt="2019-08-22T13:02:16.997" v="487" actId="20577"/>
          <ac:spMkLst>
            <pc:docMk/>
            <pc:sldMk cId="1703033862" sldId="4618"/>
            <ac:spMk id="2" creationId="{1BD3BE0B-ABC0-4475-A05F-5F7CE26072DD}"/>
          </ac:spMkLst>
        </pc:spChg>
        <pc:spChg chg="add del mod">
          <ac:chgData name="Thomas Martens" userId="35ccf0d4-9e71-4d15-bebb-7c78661c64b3" providerId="ADAL" clId="{C8EC2465-8509-4C18-AE51-F6F6595FFC36}" dt="2019-08-22T13:02:49.904" v="491" actId="478"/>
          <ac:spMkLst>
            <pc:docMk/>
            <pc:sldMk cId="1703033862" sldId="4618"/>
            <ac:spMk id="3" creationId="{4419C58E-3A41-4242-A0A2-4B0499DABCAB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10" creationId="{FA6C52A8-4428-4664-9C7A-C3B4DBF8ED3C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11" creationId="{49B7D67C-0BEF-4F20-9184-A046BA1A85C6}"/>
          </ac:spMkLst>
        </pc:spChg>
        <pc:spChg chg="add del mod">
          <ac:chgData name="Thomas Martens" userId="35ccf0d4-9e71-4d15-bebb-7c78661c64b3" providerId="ADAL" clId="{C8EC2465-8509-4C18-AE51-F6F6595FFC36}" dt="2019-08-22T13:03:02.294" v="493" actId="478"/>
          <ac:spMkLst>
            <pc:docMk/>
            <pc:sldMk cId="1703033862" sldId="4618"/>
            <ac:spMk id="13" creationId="{63AC5F5C-593B-442D-B547-C6DE9A0A4712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14" creationId="{4699A503-7E5D-406D-A24B-87F49712D60C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28" creationId="{DC853857-A20E-4008-8D7E-0E5B48D73016}"/>
          </ac:spMkLst>
        </pc:spChg>
        <pc:spChg chg="add del mod">
          <ac:chgData name="Thomas Martens" userId="35ccf0d4-9e71-4d15-bebb-7c78661c64b3" providerId="ADAL" clId="{C8EC2465-8509-4C18-AE51-F6F6595FFC36}" dt="2019-08-22T13:03:13.815" v="494" actId="478"/>
          <ac:spMkLst>
            <pc:docMk/>
            <pc:sldMk cId="1703033862" sldId="4618"/>
            <ac:spMk id="33" creationId="{42F2A114-59AD-43C1-B63F-352119956E17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43" creationId="{7312BBD0-3422-4C49-8830-423F431CB57B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76" creationId="{97C8FF01-9043-46DB-8808-5C48B7F2C056}"/>
          </ac:spMkLst>
        </pc:spChg>
        <pc:spChg chg="add mod">
          <ac:chgData name="Thomas Martens" userId="35ccf0d4-9e71-4d15-bebb-7c78661c64b3" providerId="ADAL" clId="{C8EC2465-8509-4C18-AE51-F6F6595FFC36}" dt="2019-08-22T13:02:32.617" v="489" actId="1076"/>
          <ac:spMkLst>
            <pc:docMk/>
            <pc:sldMk cId="1703033862" sldId="4618"/>
            <ac:spMk id="83" creationId="{022957A7-218E-4D3A-A91A-249C41256EB0}"/>
          </ac:spMkLst>
        </pc:spChg>
        <pc:spChg chg="add del mod">
          <ac:chgData name="Thomas Martens" userId="35ccf0d4-9e71-4d15-bebb-7c78661c64b3" providerId="ADAL" clId="{C8EC2465-8509-4C18-AE51-F6F6595FFC36}" dt="2019-08-22T13:03:25.075" v="496" actId="478"/>
          <ac:spMkLst>
            <pc:docMk/>
            <pc:sldMk cId="1703033862" sldId="4618"/>
            <ac:spMk id="100" creationId="{AF5C49C7-C6A4-42D4-9D19-D23D3271A8F7}"/>
          </ac:spMkLst>
        </pc:spChg>
        <pc:spChg chg="add del mod">
          <ac:chgData name="Thomas Martens" userId="35ccf0d4-9e71-4d15-bebb-7c78661c64b3" providerId="ADAL" clId="{C8EC2465-8509-4C18-AE51-F6F6595FFC36}" dt="2019-08-22T13:03:20.713" v="495" actId="478"/>
          <ac:spMkLst>
            <pc:docMk/>
            <pc:sldMk cId="1703033862" sldId="4618"/>
            <ac:spMk id="101" creationId="{C9259293-CE89-4F31-82B0-661390646EF0}"/>
          </ac:spMkLst>
        </pc:s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4" creationId="{7425164A-EFD2-49CD-90FC-D38B97928579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18" creationId="{7CA8ED60-406F-442D-B66D-757888FC19A2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25" creationId="{FB7DE35F-925F-407E-9522-5755000B2B9B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30" creationId="{7ED3CB38-A7C5-4CB8-B2EA-4E1F461946C4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55" creationId="{E9F84733-36E0-48B1-8D9C-C7B5EF96B2FF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58" creationId="{8CDA45C0-4B7F-4BA8-80FB-0D5BD035070A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61" creationId="{E6757B45-DA53-4255-84DB-FD1AA4260F49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64" creationId="{295CD5B3-676D-450D-B9EA-D0352D46D6B0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67" creationId="{FE9F64D7-2A88-44EC-A832-F358B4736041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70" creationId="{3D8EA475-19CA-4649-B27B-DC9312549705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73" creationId="{FECED98D-6BCB-49B3-8C71-10D0836B9872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86" creationId="{1382405A-A5B5-4353-A3AC-8291C74B2B7B}"/>
          </ac:grpSpMkLst>
        </pc:grpChg>
        <pc:grpChg chg="add mod">
          <ac:chgData name="Thomas Martens" userId="35ccf0d4-9e71-4d15-bebb-7c78661c64b3" providerId="ADAL" clId="{C8EC2465-8509-4C18-AE51-F6F6595FFC36}" dt="2019-08-22T13:02:32.617" v="489" actId="1076"/>
          <ac:grpSpMkLst>
            <pc:docMk/>
            <pc:sldMk cId="1703033862" sldId="4618"/>
            <ac:grpSpMk id="89" creationId="{9C753165-265D-4090-B881-586105F3678E}"/>
          </ac:grpSpMkLst>
        </pc:grpChg>
        <pc:grpChg chg="add mod">
          <ac:chgData name="Thomas Martens" userId="35ccf0d4-9e71-4d15-bebb-7c78661c64b3" providerId="ADAL" clId="{C8EC2465-8509-4C18-AE51-F6F6595FFC36}" dt="2019-08-22T13:04:07.861" v="498" actId="1076"/>
          <ac:grpSpMkLst>
            <pc:docMk/>
            <pc:sldMk cId="1703033862" sldId="4618"/>
            <ac:grpSpMk id="102" creationId="{7892CDDD-EF1F-45A2-9308-B345EC72E405}"/>
          </ac:grpSpMkLst>
        </pc:grpChg>
        <pc:grpChg chg="add mod">
          <ac:chgData name="Thomas Martens" userId="35ccf0d4-9e71-4d15-bebb-7c78661c64b3" providerId="ADAL" clId="{C8EC2465-8509-4C18-AE51-F6F6595FFC36}" dt="2019-08-22T13:04:27.943" v="500" actId="1076"/>
          <ac:grpSpMkLst>
            <pc:docMk/>
            <pc:sldMk cId="1703033862" sldId="4618"/>
            <ac:grpSpMk id="105" creationId="{B03B3376-3B94-465D-BEF8-DF674A0EBC88}"/>
          </ac:grpSpMkLst>
        </pc:grpChg>
        <pc:grpChg chg="add del mod">
          <ac:chgData name="Thomas Martens" userId="35ccf0d4-9e71-4d15-bebb-7c78661c64b3" providerId="ADAL" clId="{C8EC2465-8509-4C18-AE51-F6F6595FFC36}" dt="2019-08-22T13:04:31.383" v="502" actId="478"/>
          <ac:grpSpMkLst>
            <pc:docMk/>
            <pc:sldMk cId="1703033862" sldId="4618"/>
            <ac:grpSpMk id="108" creationId="{8F928DBC-538B-45BA-8D78-C937B9B984CA}"/>
          </ac:grpSpMkLst>
        </pc:grpChg>
        <pc:grpChg chg="add mod">
          <ac:chgData name="Thomas Martens" userId="35ccf0d4-9e71-4d15-bebb-7c78661c64b3" providerId="ADAL" clId="{C8EC2465-8509-4C18-AE51-F6F6595FFC36}" dt="2019-08-22T13:04:43.980" v="504" actId="1076"/>
          <ac:grpSpMkLst>
            <pc:docMk/>
            <pc:sldMk cId="1703033862" sldId="4618"/>
            <ac:grpSpMk id="111" creationId="{4F4733D1-44BE-4981-BFCA-A2FAAA2FC414}"/>
          </ac:grpSpMkLst>
        </pc:grpChg>
        <pc:grpChg chg="add mod">
          <ac:chgData name="Thomas Martens" userId="35ccf0d4-9e71-4d15-bebb-7c78661c64b3" providerId="ADAL" clId="{C8EC2465-8509-4C18-AE51-F6F6595FFC36}" dt="2019-08-22T13:04:59.466" v="506" actId="1076"/>
          <ac:grpSpMkLst>
            <pc:docMk/>
            <pc:sldMk cId="1703033862" sldId="4618"/>
            <ac:grpSpMk id="114" creationId="{B27E2566-0E26-4397-9195-C350930C6F11}"/>
          </ac:grpSpMkLst>
        </pc:grpChg>
        <pc:grpChg chg="add mod">
          <ac:chgData name="Thomas Martens" userId="35ccf0d4-9e71-4d15-bebb-7c78661c64b3" providerId="ADAL" clId="{C8EC2465-8509-4C18-AE51-F6F6595FFC36}" dt="2019-08-22T13:04:59.466" v="506" actId="1076"/>
          <ac:grpSpMkLst>
            <pc:docMk/>
            <pc:sldMk cId="1703033862" sldId="4618"/>
            <ac:grpSpMk id="117" creationId="{B6A2CE06-1810-4405-AC3A-B2E26FEB6085}"/>
          </ac:grpSpMkLst>
        </pc:grpChg>
        <pc:grpChg chg="add mod">
          <ac:chgData name="Thomas Martens" userId="35ccf0d4-9e71-4d15-bebb-7c78661c64b3" providerId="ADAL" clId="{C8EC2465-8509-4C18-AE51-F6F6595FFC36}" dt="2019-08-22T13:04:59.466" v="506" actId="1076"/>
          <ac:grpSpMkLst>
            <pc:docMk/>
            <pc:sldMk cId="1703033862" sldId="4618"/>
            <ac:grpSpMk id="120" creationId="{7325EB8B-E372-40A0-822C-21CC39BA8340}"/>
          </ac:grpSpMkLst>
        </pc:grpChg>
        <pc:grpChg chg="add del mod">
          <ac:chgData name="Thomas Martens" userId="35ccf0d4-9e71-4d15-bebb-7c78661c64b3" providerId="ADAL" clId="{C8EC2465-8509-4C18-AE51-F6F6595FFC36}" dt="2019-08-22T13:05:11.072" v="510"/>
          <ac:grpSpMkLst>
            <pc:docMk/>
            <pc:sldMk cId="1703033862" sldId="4618"/>
            <ac:grpSpMk id="123" creationId="{98AC68F9-2E13-4FDE-8BE5-F724A43E3647}"/>
          </ac:grpSpMkLst>
        </pc:grpChg>
        <pc:grpChg chg="add del mod">
          <ac:chgData name="Thomas Martens" userId="35ccf0d4-9e71-4d15-bebb-7c78661c64b3" providerId="ADAL" clId="{C8EC2465-8509-4C18-AE51-F6F6595FFC36}" dt="2019-08-22T13:05:11.072" v="510"/>
          <ac:grpSpMkLst>
            <pc:docMk/>
            <pc:sldMk cId="1703033862" sldId="4618"/>
            <ac:grpSpMk id="126" creationId="{27C3FEBB-5051-4EDB-98C2-44D3DBF9BD49}"/>
          </ac:grpSpMkLst>
        </pc:grpChg>
        <pc:grpChg chg="add del mod">
          <ac:chgData name="Thomas Martens" userId="35ccf0d4-9e71-4d15-bebb-7c78661c64b3" providerId="ADAL" clId="{C8EC2465-8509-4C18-AE51-F6F6595FFC36}" dt="2019-08-22T13:05:11.072" v="510"/>
          <ac:grpSpMkLst>
            <pc:docMk/>
            <pc:sldMk cId="1703033862" sldId="4618"/>
            <ac:grpSpMk id="129" creationId="{FEC6F45E-965A-4324-B4DC-CB7810060514}"/>
          </ac:grpSpMkLst>
        </pc:grpChg>
        <pc:grpChg chg="add mod">
          <ac:chgData name="Thomas Martens" userId="35ccf0d4-9e71-4d15-bebb-7c78661c64b3" providerId="ADAL" clId="{C8EC2465-8509-4C18-AE51-F6F6595FFC36}" dt="2019-08-22T13:05:25.893" v="512" actId="1076"/>
          <ac:grpSpMkLst>
            <pc:docMk/>
            <pc:sldMk cId="1703033862" sldId="4618"/>
            <ac:grpSpMk id="133" creationId="{B7930BD5-6497-427B-BE99-3E38793DC9B8}"/>
          </ac:grpSpMkLst>
        </pc:grpChg>
        <pc:grpChg chg="add mod">
          <ac:chgData name="Thomas Martens" userId="35ccf0d4-9e71-4d15-bebb-7c78661c64b3" providerId="ADAL" clId="{C8EC2465-8509-4C18-AE51-F6F6595FFC36}" dt="2019-08-22T13:05:25.893" v="512" actId="1076"/>
          <ac:grpSpMkLst>
            <pc:docMk/>
            <pc:sldMk cId="1703033862" sldId="4618"/>
            <ac:grpSpMk id="136" creationId="{BD3A1F77-1FB0-4877-AB5A-A8E3D39EA214}"/>
          </ac:grpSpMkLst>
        </pc:grpChg>
        <pc:grpChg chg="add mod">
          <ac:chgData name="Thomas Martens" userId="35ccf0d4-9e71-4d15-bebb-7c78661c64b3" providerId="ADAL" clId="{C8EC2465-8509-4C18-AE51-F6F6595FFC36}" dt="2019-08-22T13:05:25.893" v="512" actId="1076"/>
          <ac:grpSpMkLst>
            <pc:docMk/>
            <pc:sldMk cId="1703033862" sldId="4618"/>
            <ac:grpSpMk id="139" creationId="{2F6442F8-7D40-4EDB-B2F3-681E1BD8DFDF}"/>
          </ac:grpSpMkLst>
        </pc:grp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7" creationId="{A2AFA43E-DB20-4107-8D5F-5CCCED481233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8" creationId="{202D2241-272D-42B6-BC2B-84B3286204B3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9" creationId="{659CC761-DBB1-480A-BF48-D108683A9EFA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12" creationId="{8D3FDDDB-65C5-486D-8037-F313D5B84D42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22" creationId="{D58E4895-E3CC-4DBF-A12A-1B72E94B6FC5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23" creationId="{F4983F00-1584-487C-93D9-B8F90A153A68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24" creationId="{D7741EDF-A0F2-4982-A058-1DFF6868EA3F}"/>
          </ac:picMkLst>
        </pc:picChg>
        <pc:picChg chg="add mod">
          <ac:chgData name="Thomas Martens" userId="35ccf0d4-9e71-4d15-bebb-7c78661c64b3" providerId="ADAL" clId="{C8EC2465-8509-4C18-AE51-F6F6595FFC36}" dt="2019-08-22T13:05:09.852" v="509" actId="1076"/>
          <ac:picMkLst>
            <pc:docMk/>
            <pc:sldMk cId="1703033862" sldId="4618"/>
            <ac:picMk id="29" creationId="{A74D46D6-1161-450D-950D-8E2377CFEB5D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42" creationId="{05CA896B-905C-4E66-8C6E-96CCDB7A64D0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44" creationId="{03F1F8F2-05AA-4768-9FF4-FA930FC1C682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45" creationId="{94EDCB9E-8D1A-48E4-9A34-6199B38D11C4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46" creationId="{721B91E9-C50A-4180-9EE3-959CE2AAAAC6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77" creationId="{DB61B880-08DB-4050-B7D4-55CA4AFF8BFD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78" creationId="{B33CAAA3-B84C-45C8-B914-1F9B900B6176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79" creationId="{518320BD-A4AE-4034-86D6-A47DDC2D77F7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80" creationId="{21710799-3AA3-43EF-A35A-9ED284E77BF6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81" creationId="{BC1A3017-C604-4525-B325-7A93E16B93F5}"/>
          </ac:picMkLst>
        </pc:picChg>
        <pc:picChg chg="add mod">
          <ac:chgData name="Thomas Martens" userId="35ccf0d4-9e71-4d15-bebb-7c78661c64b3" providerId="ADAL" clId="{C8EC2465-8509-4C18-AE51-F6F6595FFC36}" dt="2019-08-22T13:02:32.617" v="489" actId="1076"/>
          <ac:picMkLst>
            <pc:docMk/>
            <pc:sldMk cId="1703033862" sldId="4618"/>
            <ac:picMk id="82" creationId="{F7F4BB94-DE92-4D79-81AF-DA2B272F0BDD}"/>
          </ac:picMkLst>
        </pc:pic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15" creationId="{0A2E2B34-D22D-4EEE-8033-4881707F7921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16" creationId="{539629D4-B88B-4B34-8228-6F848D4EA28A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17" creationId="{4402E66C-7D17-4CC2-A811-2F846DC4C1D5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21" creationId="{55E80B87-F151-4CB6-947D-BE1402D555AE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34" creationId="{734A5128-AFD0-4FC2-93BE-057AC7E1E4BE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35" creationId="{E6D1FCB4-9F33-4CD8-A2DB-7BD07AFA4F23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36" creationId="{01834D58-F449-479B-898A-A777476932D5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37" creationId="{00D4BE72-A80B-41E7-891C-60A8B9F2CA46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38" creationId="{77869D7C-DE04-4E0B-8531-3D1D699449B4}"/>
          </ac:cxnSpMkLst>
        </pc:cxnChg>
        <pc:cxnChg chg="add mod">
          <ac:chgData name="Thomas Martens" userId="35ccf0d4-9e71-4d15-bebb-7c78661c64b3" providerId="ADAL" clId="{C8EC2465-8509-4C18-AE51-F6F6595FFC36}" dt="2019-08-22T13:05:09.852" v="509" actId="1076"/>
          <ac:cxnSpMkLst>
            <pc:docMk/>
            <pc:sldMk cId="1703033862" sldId="4618"/>
            <ac:cxnSpMk id="39" creationId="{94B52B99-8608-4E7A-8A58-9FD3450BFE01}"/>
          </ac:cxnSpMkLst>
        </pc:cxnChg>
        <pc:cxnChg chg="add mod">
          <ac:chgData name="Thomas Martens" userId="35ccf0d4-9e71-4d15-bebb-7c78661c64b3" providerId="ADAL" clId="{C8EC2465-8509-4C18-AE51-F6F6595FFC36}" dt="2019-08-22T13:05:09.852" v="509" actId="1076"/>
          <ac:cxnSpMkLst>
            <pc:docMk/>
            <pc:sldMk cId="1703033862" sldId="4618"/>
            <ac:cxnSpMk id="40" creationId="{F07DE035-7B83-4E8B-9457-DBA6702F5676}"/>
          </ac:cxnSpMkLst>
        </pc:cxnChg>
        <pc:cxnChg chg="add mod">
          <ac:chgData name="Thomas Martens" userId="35ccf0d4-9e71-4d15-bebb-7c78661c64b3" providerId="ADAL" clId="{C8EC2465-8509-4C18-AE51-F6F6595FFC36}" dt="2019-08-22T13:05:09.852" v="509" actId="1076"/>
          <ac:cxnSpMkLst>
            <pc:docMk/>
            <pc:sldMk cId="1703033862" sldId="4618"/>
            <ac:cxnSpMk id="41" creationId="{7964337A-E0FA-46C7-9E03-7F9E58357B85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47" creationId="{7C808B56-D4CC-4DEA-B79A-5997D8D37C6A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48" creationId="{5EDA2433-1F6F-4238-BD16-08DD99632B7C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49" creationId="{61DB092A-9247-4AF2-8E3C-1D7EB783AE40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50" creationId="{A2ACB499-8536-4AC5-A853-516BE996EEEE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51" creationId="{13FD62DB-ECE2-47B7-911F-1BAA5715DB84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52" creationId="{445F70CD-ED63-4CEC-AF33-956BF1B72DB7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53" creationId="{48D9A01B-E926-4DAC-817C-121474110F18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54" creationId="{C0B4BD3A-32A6-4E26-858F-4DC0F8F9EC07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84" creationId="{8C352157-42F0-4739-B31F-0DC72EE82D67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85" creationId="{A98C3D8E-92B8-4689-A075-A58BEC5D2101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2" creationId="{10C60F37-EBF2-473B-89B3-1BB43F0E2DB8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3" creationId="{05718B0B-E37C-4363-B722-03F579E2BC42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4" creationId="{FE60F0EE-A428-48C9-B5F4-CE2A8FA57CC0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5" creationId="{6301F108-4F70-4175-B630-AE37B7ADD7F2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6" creationId="{635E5189-2587-47C3-924E-C0CE107786AA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7" creationId="{A5713210-2A74-404A-AE5E-AC06666C5563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8" creationId="{2DD8AA1E-EB35-4AC5-B3CB-C243D89CC7AF}"/>
          </ac:cxnSpMkLst>
        </pc:cxnChg>
        <pc:cxnChg chg="add mod">
          <ac:chgData name="Thomas Martens" userId="35ccf0d4-9e71-4d15-bebb-7c78661c64b3" providerId="ADAL" clId="{C8EC2465-8509-4C18-AE51-F6F6595FFC36}" dt="2019-08-22T13:02:32.617" v="489" actId="1076"/>
          <ac:cxnSpMkLst>
            <pc:docMk/>
            <pc:sldMk cId="1703033862" sldId="4618"/>
            <ac:cxnSpMk id="99" creationId="{DD58AE13-286E-4465-8B5F-614E3E406B89}"/>
          </ac:cxnSpMkLst>
        </pc:cxnChg>
      </pc:sldChg>
      <pc:sldChg chg="addSp delSp modSp add modAnim">
        <pc:chgData name="Thomas Martens" userId="35ccf0d4-9e71-4d15-bebb-7c78661c64b3" providerId="ADAL" clId="{C8EC2465-8509-4C18-AE51-F6F6595FFC36}" dt="2019-08-22T13:26:24.148" v="859"/>
        <pc:sldMkLst>
          <pc:docMk/>
          <pc:sldMk cId="2076468236" sldId="4619"/>
        </pc:sldMkLst>
        <pc:spChg chg="mod">
          <ac:chgData name="Thomas Martens" userId="35ccf0d4-9e71-4d15-bebb-7c78661c64b3" providerId="ADAL" clId="{C8EC2465-8509-4C18-AE51-F6F6595FFC36}" dt="2019-08-22T13:09:37.082" v="547" actId="5793"/>
          <ac:spMkLst>
            <pc:docMk/>
            <pc:sldMk cId="2076468236" sldId="4619"/>
            <ac:spMk id="2" creationId="{610DB213-4F3B-4E29-B3C2-D7E4D625F7A1}"/>
          </ac:spMkLst>
        </pc:spChg>
        <pc:spChg chg="add mod">
          <ac:chgData name="Thomas Martens" userId="35ccf0d4-9e71-4d15-bebb-7c78661c64b3" providerId="ADAL" clId="{C8EC2465-8509-4C18-AE51-F6F6595FFC36}" dt="2019-08-22T13:11:18.874" v="598" actId="20577"/>
          <ac:spMkLst>
            <pc:docMk/>
            <pc:sldMk cId="2076468236" sldId="4619"/>
            <ac:spMk id="5" creationId="{F2DA02FB-B0B1-4577-BFA8-222A985930CC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6" creationId="{7F21213B-5F21-4E01-8676-59439C27E2A6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2" creationId="{DBACA38B-3462-44A8-8971-732858A69E69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3" creationId="{32AAAC7C-A418-4DAF-802F-AD2EEFCEE7AF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4" creationId="{B3C118FD-FCFF-4209-AE91-3064D5B5D56D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5" creationId="{04B2905B-7D5E-4494-BC2F-CEE0E0A4CA6B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6" creationId="{4C929343-4AD4-4586-AB94-D670BA7CED5E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7" creationId="{5FE30775-2514-4D3C-9D10-95E4371DEEC0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8" creationId="{F849EFD2-BF77-4387-8711-0D7373E2F51C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19" creationId="{36BE670F-6831-4E22-B7BA-C772D7B1F3EE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20" creationId="{9F958475-8BCE-4CE0-856C-F61092F062DA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21" creationId="{CB389B4D-3D73-4F7E-8BB8-99E4D120D2B4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23" creationId="{D0AFE1CC-4410-4265-83FF-3B1400D8D78B}"/>
          </ac:spMkLst>
        </pc:spChg>
        <pc:spChg chg="add mod">
          <ac:chgData name="Thomas Martens" userId="35ccf0d4-9e71-4d15-bebb-7c78661c64b3" providerId="ADAL" clId="{C8EC2465-8509-4C18-AE51-F6F6595FFC36}" dt="2019-08-22T13:11:33.722" v="602" actId="20577"/>
          <ac:spMkLst>
            <pc:docMk/>
            <pc:sldMk cId="2076468236" sldId="4619"/>
            <ac:spMk id="32" creationId="{E27A5FE0-BC41-440F-9C38-7A19E2C286FC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35" creationId="{643E7232-735C-4E60-A371-D0BBDFC5FFEE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36" creationId="{312BF738-0F01-4D8B-9FFA-D77760E2FD03}"/>
          </ac:spMkLst>
        </pc:spChg>
        <pc:spChg chg="add mo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37" creationId="{33C7F249-229A-4A7F-9A2A-F39825944C7D}"/>
          </ac:spMkLst>
        </pc:spChg>
        <pc:spChg chg="add mod ord">
          <ac:chgData name="Thomas Martens" userId="35ccf0d4-9e71-4d15-bebb-7c78661c64b3" providerId="ADAL" clId="{C8EC2465-8509-4C18-AE51-F6F6595FFC36}" dt="2019-08-22T13:23:54.299" v="802" actId="20577"/>
          <ac:spMkLst>
            <pc:docMk/>
            <pc:sldMk cId="2076468236" sldId="4619"/>
            <ac:spMk id="38" creationId="{5880045B-F629-445A-AEB8-9BEA6BFACDE2}"/>
          </ac:spMkLst>
        </pc:spChg>
        <pc:spChg chg="add mod ord">
          <ac:chgData name="Thomas Martens" userId="35ccf0d4-9e71-4d15-bebb-7c78661c64b3" providerId="ADAL" clId="{C8EC2465-8509-4C18-AE51-F6F6595FFC36}" dt="2019-08-22T13:25:34.237" v="857" actId="164"/>
          <ac:spMkLst>
            <pc:docMk/>
            <pc:sldMk cId="2076468236" sldId="4619"/>
            <ac:spMk id="39" creationId="{214BC994-6BC1-45B9-B81B-18D786EEF820}"/>
          </ac:spMkLst>
        </pc:spChg>
        <pc:grpChg chg="add mod">
          <ac:chgData name="Thomas Martens" userId="35ccf0d4-9e71-4d15-bebb-7c78661c64b3" providerId="ADAL" clId="{C8EC2465-8509-4C18-AE51-F6F6595FFC36}" dt="2019-08-22T13:25:34.237" v="857" actId="164"/>
          <ac:grpSpMkLst>
            <pc:docMk/>
            <pc:sldMk cId="2076468236" sldId="4619"/>
            <ac:grpSpMk id="40" creationId="{76B6F104-98C8-403A-B715-30D35DF8F8C7}"/>
          </ac:grpSpMkLst>
        </pc:grpChg>
        <pc:picChg chg="add mod">
          <ac:chgData name="Thomas Martens" userId="35ccf0d4-9e71-4d15-bebb-7c78661c64b3" providerId="ADAL" clId="{C8EC2465-8509-4C18-AE51-F6F6595FFC36}" dt="2019-08-22T13:10:11.128" v="549" actId="1076"/>
          <ac:picMkLst>
            <pc:docMk/>
            <pc:sldMk cId="2076468236" sldId="4619"/>
            <ac:picMk id="3" creationId="{03820187-8373-465D-A347-B7F8F6981B99}"/>
          </ac:picMkLst>
        </pc:picChg>
        <pc:picChg chg="add mod">
          <ac:chgData name="Thomas Martens" userId="35ccf0d4-9e71-4d15-bebb-7c78661c64b3" providerId="ADAL" clId="{C8EC2465-8509-4C18-AE51-F6F6595FFC36}" dt="2019-08-22T13:10:11.128" v="549" actId="1076"/>
          <ac:picMkLst>
            <pc:docMk/>
            <pc:sldMk cId="2076468236" sldId="4619"/>
            <ac:picMk id="4" creationId="{D38EA1B7-4D4B-4F18-8249-548A1771E710}"/>
          </ac:picMkLst>
        </pc:picChg>
        <pc:picChg chg="add mod">
          <ac:chgData name="Thomas Martens" userId="35ccf0d4-9e71-4d15-bebb-7c78661c64b3" providerId="ADAL" clId="{C8EC2465-8509-4C18-AE51-F6F6595FFC36}" dt="2019-08-22T13:25:34.237" v="857" actId="164"/>
          <ac:picMkLst>
            <pc:docMk/>
            <pc:sldMk cId="2076468236" sldId="4619"/>
            <ac:picMk id="22" creationId="{0A8ACBD0-0883-41A4-82F6-D6B066D972EE}"/>
          </ac:picMkLst>
        </pc:picChg>
        <pc:cxnChg chg="add mod">
          <ac:chgData name="Thomas Martens" userId="35ccf0d4-9e71-4d15-bebb-7c78661c64b3" providerId="ADAL" clId="{C8EC2465-8509-4C18-AE51-F6F6595FFC36}" dt="2019-08-22T13:10:11.128" v="549" actId="1076"/>
          <ac:cxnSpMkLst>
            <pc:docMk/>
            <pc:sldMk cId="2076468236" sldId="4619"/>
            <ac:cxnSpMk id="7" creationId="{31202D3E-1860-45E1-9048-96EF6B66B533}"/>
          </ac:cxnSpMkLst>
        </pc:cxnChg>
        <pc:cxnChg chg="add mod">
          <ac:chgData name="Thomas Martens" userId="35ccf0d4-9e71-4d15-bebb-7c78661c64b3" providerId="ADAL" clId="{C8EC2465-8509-4C18-AE51-F6F6595FFC36}" dt="2019-08-22T13:10:11.128" v="549" actId="1076"/>
          <ac:cxnSpMkLst>
            <pc:docMk/>
            <pc:sldMk cId="2076468236" sldId="4619"/>
            <ac:cxnSpMk id="8" creationId="{D803E0A6-D458-4937-BA0C-0293E606E64B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9" creationId="{F8E1F587-4B0C-4216-8CCB-5B63D9D773C8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10" creationId="{ECE5BE44-6B7E-45CB-8936-17153C866158}"/>
          </ac:cxnSpMkLst>
        </pc:cxnChg>
        <pc:cxnChg chg="add del mod">
          <ac:chgData name="Thomas Martens" userId="35ccf0d4-9e71-4d15-bebb-7c78661c64b3" providerId="ADAL" clId="{C8EC2465-8509-4C18-AE51-F6F6595FFC36}" dt="2019-08-22T13:12:13.194" v="607" actId="478"/>
          <ac:cxnSpMkLst>
            <pc:docMk/>
            <pc:sldMk cId="2076468236" sldId="4619"/>
            <ac:cxnSpMk id="11" creationId="{CC092A05-356C-4C3C-AB74-BC24A54961A0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4" creationId="{FD9010E8-CD00-4FD8-85AE-FD48D0AA2A7D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5" creationId="{0AAB7D63-C8D4-4363-9BDC-5C6082F10D96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6" creationId="{8AE0DD7F-07DE-41CF-9AC3-64654FFD4655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7" creationId="{43BCF939-E107-4FC0-8ED8-1E13A9D46548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8" creationId="{20183926-2ECE-42A2-A3B2-9B22D83CAF35}"/>
          </ac:cxnSpMkLst>
        </pc:cxnChg>
        <pc:cxnChg chg="add mod">
          <ac:chgData name="Thomas Martens" userId="35ccf0d4-9e71-4d15-bebb-7c78661c64b3" providerId="ADAL" clId="{C8EC2465-8509-4C18-AE51-F6F6595FFC36}" dt="2019-08-22T13:25:34.237" v="857" actId="164"/>
          <ac:cxnSpMkLst>
            <pc:docMk/>
            <pc:sldMk cId="2076468236" sldId="4619"/>
            <ac:cxnSpMk id="29" creationId="{4895AABF-33E4-4543-97FB-6147B335CDC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0761BE-90DD-4097-94DD-D7AFA83B3F28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DCF6C0-2978-4F24-88A9-B35373EF5BF0}">
      <dgm:prSet phldrT="[Text]"/>
      <dgm:spPr/>
      <dgm:t>
        <a:bodyPr/>
        <a:lstStyle/>
        <a:p>
          <a:r>
            <a:rPr lang="en-US" dirty="0"/>
            <a:t>Works Council</a:t>
          </a:r>
        </a:p>
      </dgm:t>
    </dgm:pt>
    <dgm:pt modelId="{A59948BD-9D46-4E74-8BE5-ACA430A18A4D}" type="parTrans" cxnId="{8083FF8D-EF70-4E18-8EB1-EE5FCE888A40}">
      <dgm:prSet/>
      <dgm:spPr/>
      <dgm:t>
        <a:bodyPr/>
        <a:lstStyle/>
        <a:p>
          <a:endParaRPr lang="en-US"/>
        </a:p>
      </dgm:t>
    </dgm:pt>
    <dgm:pt modelId="{E47F1DBB-AEDB-4B67-9A0C-D464301C08D4}" type="sibTrans" cxnId="{8083FF8D-EF70-4E18-8EB1-EE5FCE888A40}">
      <dgm:prSet/>
      <dgm:spPr/>
      <dgm:t>
        <a:bodyPr/>
        <a:lstStyle/>
        <a:p>
          <a:endParaRPr lang="en-US"/>
        </a:p>
      </dgm:t>
    </dgm:pt>
    <dgm:pt modelId="{6E7085AC-2463-4B27-9B17-D4FDF3ADB6B4}">
      <dgm:prSet phldrT="[Text]"/>
      <dgm:spPr/>
      <dgm:t>
        <a:bodyPr/>
        <a:lstStyle/>
        <a:p>
          <a:r>
            <a:rPr lang="en-US" dirty="0"/>
            <a:t>Provisioning Process</a:t>
          </a:r>
        </a:p>
      </dgm:t>
    </dgm:pt>
    <dgm:pt modelId="{CCBBF485-477D-4BE5-BD4D-A3DBF43E02FE}" type="parTrans" cxnId="{2EA3DD71-B9B9-482C-8995-110D0CC3E1E9}">
      <dgm:prSet/>
      <dgm:spPr/>
      <dgm:t>
        <a:bodyPr/>
        <a:lstStyle/>
        <a:p>
          <a:endParaRPr lang="en-US"/>
        </a:p>
      </dgm:t>
    </dgm:pt>
    <dgm:pt modelId="{4207CF60-C105-4360-9132-E70CC0FBA0D8}" type="sibTrans" cxnId="{2EA3DD71-B9B9-482C-8995-110D0CC3E1E9}">
      <dgm:prSet/>
      <dgm:spPr/>
      <dgm:t>
        <a:bodyPr/>
        <a:lstStyle/>
        <a:p>
          <a:endParaRPr lang="en-US"/>
        </a:p>
      </dgm:t>
    </dgm:pt>
    <dgm:pt modelId="{064760BF-3AB7-46B5-9367-BD0DD18CA390}">
      <dgm:prSet phldrT="[Text]"/>
      <dgm:spPr/>
      <dgm:t>
        <a:bodyPr/>
        <a:lstStyle/>
        <a:p>
          <a:r>
            <a:rPr lang="en-US" dirty="0"/>
            <a:t>Mobile App (Corporate, BYOD)</a:t>
          </a:r>
        </a:p>
      </dgm:t>
    </dgm:pt>
    <dgm:pt modelId="{C0820374-EB1E-4327-8C58-1DDFB8258A7C}" type="parTrans" cxnId="{0BAE3F29-9F86-4C23-A3FF-05FE1C377852}">
      <dgm:prSet/>
      <dgm:spPr/>
      <dgm:t>
        <a:bodyPr/>
        <a:lstStyle/>
        <a:p>
          <a:endParaRPr lang="en-US"/>
        </a:p>
      </dgm:t>
    </dgm:pt>
    <dgm:pt modelId="{67AB2B57-8EEB-4A99-8E6E-0364E7BA9865}" type="sibTrans" cxnId="{0BAE3F29-9F86-4C23-A3FF-05FE1C377852}">
      <dgm:prSet/>
      <dgm:spPr/>
      <dgm:t>
        <a:bodyPr/>
        <a:lstStyle/>
        <a:p>
          <a:endParaRPr lang="en-US"/>
        </a:p>
      </dgm:t>
    </dgm:pt>
    <dgm:pt modelId="{959B6C92-7693-4B5C-BCAE-572417AB6C44}">
      <dgm:prSet phldrT="[Text]"/>
      <dgm:spPr/>
      <dgm:t>
        <a:bodyPr/>
        <a:lstStyle/>
        <a:p>
          <a:r>
            <a:rPr lang="en-US" dirty="0"/>
            <a:t>Compliance &amp; Data Security</a:t>
          </a:r>
        </a:p>
      </dgm:t>
    </dgm:pt>
    <dgm:pt modelId="{D3A6375F-9B76-48CA-A945-E7B4E15AF6E3}" type="parTrans" cxnId="{711E7811-B0D2-40C8-A7A6-43C10AE78B35}">
      <dgm:prSet/>
      <dgm:spPr/>
      <dgm:t>
        <a:bodyPr/>
        <a:lstStyle/>
        <a:p>
          <a:endParaRPr lang="en-US"/>
        </a:p>
      </dgm:t>
    </dgm:pt>
    <dgm:pt modelId="{59D1C4DB-F3A4-4470-BA77-E1484BDBACB4}" type="sibTrans" cxnId="{711E7811-B0D2-40C8-A7A6-43C10AE78B35}">
      <dgm:prSet/>
      <dgm:spPr/>
      <dgm:t>
        <a:bodyPr/>
        <a:lstStyle/>
        <a:p>
          <a:endParaRPr lang="en-US"/>
        </a:p>
      </dgm:t>
    </dgm:pt>
    <dgm:pt modelId="{9E35BBD1-10E2-4DB2-BD47-49E52A5B85B6}">
      <dgm:prSet phldrT="[Text]"/>
      <dgm:spPr/>
      <dgm:t>
        <a:bodyPr/>
        <a:lstStyle/>
        <a:p>
          <a:r>
            <a:rPr lang="en-US" dirty="0"/>
            <a:t>Governance</a:t>
          </a:r>
        </a:p>
      </dgm:t>
    </dgm:pt>
    <dgm:pt modelId="{89549344-A715-4B46-B69B-5DA871C8C733}" type="parTrans" cxnId="{5C057BA4-9841-44C8-9C42-62B9A991A7FC}">
      <dgm:prSet/>
      <dgm:spPr/>
      <dgm:t>
        <a:bodyPr/>
        <a:lstStyle/>
        <a:p>
          <a:endParaRPr lang="en-US"/>
        </a:p>
      </dgm:t>
    </dgm:pt>
    <dgm:pt modelId="{B5E15DCF-1EC4-4BD9-A7F7-C2FA927638A9}" type="sibTrans" cxnId="{5C057BA4-9841-44C8-9C42-62B9A991A7FC}">
      <dgm:prSet/>
      <dgm:spPr/>
      <dgm:t>
        <a:bodyPr/>
        <a:lstStyle/>
        <a:p>
          <a:endParaRPr lang="en-US"/>
        </a:p>
      </dgm:t>
    </dgm:pt>
    <dgm:pt modelId="{19147B97-2938-48A4-AD59-68E5BF3D8421}" type="pres">
      <dgm:prSet presAssocID="{1B0761BE-90DD-4097-94DD-D7AFA83B3F28}" presName="cycle" presStyleCnt="0">
        <dgm:presLayoutVars>
          <dgm:dir/>
          <dgm:resizeHandles val="exact"/>
        </dgm:presLayoutVars>
      </dgm:prSet>
      <dgm:spPr/>
    </dgm:pt>
    <dgm:pt modelId="{C4AB92D7-B392-4FED-8505-5CBDA727F327}" type="pres">
      <dgm:prSet presAssocID="{68DCF6C0-2978-4F24-88A9-B35373EF5BF0}" presName="node" presStyleLbl="node1" presStyleIdx="0" presStyleCnt="5">
        <dgm:presLayoutVars>
          <dgm:bulletEnabled val="1"/>
        </dgm:presLayoutVars>
      </dgm:prSet>
      <dgm:spPr/>
    </dgm:pt>
    <dgm:pt modelId="{2D843644-87AD-4BD4-97D7-F5F760D294FF}" type="pres">
      <dgm:prSet presAssocID="{68DCF6C0-2978-4F24-88A9-B35373EF5BF0}" presName="spNode" presStyleCnt="0"/>
      <dgm:spPr/>
    </dgm:pt>
    <dgm:pt modelId="{EA2C60D4-4393-4857-B8ED-0FE6A3F155FE}" type="pres">
      <dgm:prSet presAssocID="{E47F1DBB-AEDB-4B67-9A0C-D464301C08D4}" presName="sibTrans" presStyleLbl="sibTrans1D1" presStyleIdx="0" presStyleCnt="5"/>
      <dgm:spPr/>
    </dgm:pt>
    <dgm:pt modelId="{4C51484A-D0EA-44E5-87EA-9AB3B4C2D87C}" type="pres">
      <dgm:prSet presAssocID="{6E7085AC-2463-4B27-9B17-D4FDF3ADB6B4}" presName="node" presStyleLbl="node1" presStyleIdx="1" presStyleCnt="5">
        <dgm:presLayoutVars>
          <dgm:bulletEnabled val="1"/>
        </dgm:presLayoutVars>
      </dgm:prSet>
      <dgm:spPr/>
    </dgm:pt>
    <dgm:pt modelId="{204CFDFE-EC78-4AEC-BF0C-B9041A376585}" type="pres">
      <dgm:prSet presAssocID="{6E7085AC-2463-4B27-9B17-D4FDF3ADB6B4}" presName="spNode" presStyleCnt="0"/>
      <dgm:spPr/>
    </dgm:pt>
    <dgm:pt modelId="{697D8503-0922-4478-B458-AA2F1F490CBF}" type="pres">
      <dgm:prSet presAssocID="{4207CF60-C105-4360-9132-E70CC0FBA0D8}" presName="sibTrans" presStyleLbl="sibTrans1D1" presStyleIdx="1" presStyleCnt="5"/>
      <dgm:spPr/>
    </dgm:pt>
    <dgm:pt modelId="{35AB615F-385F-4EDA-8F95-ECA3F105B75A}" type="pres">
      <dgm:prSet presAssocID="{064760BF-3AB7-46B5-9367-BD0DD18CA390}" presName="node" presStyleLbl="node1" presStyleIdx="2" presStyleCnt="5">
        <dgm:presLayoutVars>
          <dgm:bulletEnabled val="1"/>
        </dgm:presLayoutVars>
      </dgm:prSet>
      <dgm:spPr/>
    </dgm:pt>
    <dgm:pt modelId="{35D1EB10-AB8F-4AFC-B4DD-BA5DD3482FB7}" type="pres">
      <dgm:prSet presAssocID="{064760BF-3AB7-46B5-9367-BD0DD18CA390}" presName="spNode" presStyleCnt="0"/>
      <dgm:spPr/>
    </dgm:pt>
    <dgm:pt modelId="{7C601657-2017-48F3-8423-4BB90419072D}" type="pres">
      <dgm:prSet presAssocID="{67AB2B57-8EEB-4A99-8E6E-0364E7BA9865}" presName="sibTrans" presStyleLbl="sibTrans1D1" presStyleIdx="2" presStyleCnt="5"/>
      <dgm:spPr/>
    </dgm:pt>
    <dgm:pt modelId="{B282895E-7117-47F9-80CE-DF3AD9DF1A74}" type="pres">
      <dgm:prSet presAssocID="{959B6C92-7693-4B5C-BCAE-572417AB6C44}" presName="node" presStyleLbl="node1" presStyleIdx="3" presStyleCnt="5">
        <dgm:presLayoutVars>
          <dgm:bulletEnabled val="1"/>
        </dgm:presLayoutVars>
      </dgm:prSet>
      <dgm:spPr/>
    </dgm:pt>
    <dgm:pt modelId="{871EDAF0-7ABA-48D3-AB8E-ACB552B89220}" type="pres">
      <dgm:prSet presAssocID="{959B6C92-7693-4B5C-BCAE-572417AB6C44}" presName="spNode" presStyleCnt="0"/>
      <dgm:spPr/>
    </dgm:pt>
    <dgm:pt modelId="{512819C0-FE5F-4A6F-83D6-6F48CEF570A1}" type="pres">
      <dgm:prSet presAssocID="{59D1C4DB-F3A4-4470-BA77-E1484BDBACB4}" presName="sibTrans" presStyleLbl="sibTrans1D1" presStyleIdx="3" presStyleCnt="5"/>
      <dgm:spPr/>
    </dgm:pt>
    <dgm:pt modelId="{C7140A56-DC0A-43C1-A9CE-530B9770F907}" type="pres">
      <dgm:prSet presAssocID="{9E35BBD1-10E2-4DB2-BD47-49E52A5B85B6}" presName="node" presStyleLbl="node1" presStyleIdx="4" presStyleCnt="5">
        <dgm:presLayoutVars>
          <dgm:bulletEnabled val="1"/>
        </dgm:presLayoutVars>
      </dgm:prSet>
      <dgm:spPr/>
    </dgm:pt>
    <dgm:pt modelId="{4DCCDB01-51B5-4F8E-8AAC-6EDD8E80D827}" type="pres">
      <dgm:prSet presAssocID="{9E35BBD1-10E2-4DB2-BD47-49E52A5B85B6}" presName="spNode" presStyleCnt="0"/>
      <dgm:spPr/>
    </dgm:pt>
    <dgm:pt modelId="{A1AF5801-2F5E-4434-9A11-7BF73A5C5361}" type="pres">
      <dgm:prSet presAssocID="{B5E15DCF-1EC4-4BD9-A7F7-C2FA927638A9}" presName="sibTrans" presStyleLbl="sibTrans1D1" presStyleIdx="4" presStyleCnt="5"/>
      <dgm:spPr/>
    </dgm:pt>
  </dgm:ptLst>
  <dgm:cxnLst>
    <dgm:cxn modelId="{34F32802-5DCC-4817-96EC-599F9FA43A43}" type="presOf" srcId="{59D1C4DB-F3A4-4470-BA77-E1484BDBACB4}" destId="{512819C0-FE5F-4A6F-83D6-6F48CEF570A1}" srcOrd="0" destOrd="0" presId="urn:microsoft.com/office/officeart/2005/8/layout/cycle6"/>
    <dgm:cxn modelId="{21F0920C-4A01-4E4E-B4C6-E335DAE8D8DF}" type="presOf" srcId="{6E7085AC-2463-4B27-9B17-D4FDF3ADB6B4}" destId="{4C51484A-D0EA-44E5-87EA-9AB3B4C2D87C}" srcOrd="0" destOrd="0" presId="urn:microsoft.com/office/officeart/2005/8/layout/cycle6"/>
    <dgm:cxn modelId="{711E7811-B0D2-40C8-A7A6-43C10AE78B35}" srcId="{1B0761BE-90DD-4097-94DD-D7AFA83B3F28}" destId="{959B6C92-7693-4B5C-BCAE-572417AB6C44}" srcOrd="3" destOrd="0" parTransId="{D3A6375F-9B76-48CA-A945-E7B4E15AF6E3}" sibTransId="{59D1C4DB-F3A4-4470-BA77-E1484BDBACB4}"/>
    <dgm:cxn modelId="{7CC97717-AE15-47D9-A115-560570CAAF4D}" type="presOf" srcId="{1B0761BE-90DD-4097-94DD-D7AFA83B3F28}" destId="{19147B97-2938-48A4-AD59-68E5BF3D8421}" srcOrd="0" destOrd="0" presId="urn:microsoft.com/office/officeart/2005/8/layout/cycle6"/>
    <dgm:cxn modelId="{BEF60B18-967E-4565-AE5A-60FAB08368C7}" type="presOf" srcId="{064760BF-3AB7-46B5-9367-BD0DD18CA390}" destId="{35AB615F-385F-4EDA-8F95-ECA3F105B75A}" srcOrd="0" destOrd="0" presId="urn:microsoft.com/office/officeart/2005/8/layout/cycle6"/>
    <dgm:cxn modelId="{0BAE3F29-9F86-4C23-A3FF-05FE1C377852}" srcId="{1B0761BE-90DD-4097-94DD-D7AFA83B3F28}" destId="{064760BF-3AB7-46B5-9367-BD0DD18CA390}" srcOrd="2" destOrd="0" parTransId="{C0820374-EB1E-4327-8C58-1DDFB8258A7C}" sibTransId="{67AB2B57-8EEB-4A99-8E6E-0364E7BA9865}"/>
    <dgm:cxn modelId="{97A05E4B-1907-4722-A783-2826BE88E232}" type="presOf" srcId="{959B6C92-7693-4B5C-BCAE-572417AB6C44}" destId="{B282895E-7117-47F9-80CE-DF3AD9DF1A74}" srcOrd="0" destOrd="0" presId="urn:microsoft.com/office/officeart/2005/8/layout/cycle6"/>
    <dgm:cxn modelId="{2EA3DD71-B9B9-482C-8995-110D0CC3E1E9}" srcId="{1B0761BE-90DD-4097-94DD-D7AFA83B3F28}" destId="{6E7085AC-2463-4B27-9B17-D4FDF3ADB6B4}" srcOrd="1" destOrd="0" parTransId="{CCBBF485-477D-4BE5-BD4D-A3DBF43E02FE}" sibTransId="{4207CF60-C105-4360-9132-E70CC0FBA0D8}"/>
    <dgm:cxn modelId="{8AFCE074-18EC-436E-89F4-7EFB8F7D3B92}" type="presOf" srcId="{67AB2B57-8EEB-4A99-8E6E-0364E7BA9865}" destId="{7C601657-2017-48F3-8423-4BB90419072D}" srcOrd="0" destOrd="0" presId="urn:microsoft.com/office/officeart/2005/8/layout/cycle6"/>
    <dgm:cxn modelId="{2BF45455-EBAD-4A2D-9D26-D0DD3F465A00}" type="presOf" srcId="{4207CF60-C105-4360-9132-E70CC0FBA0D8}" destId="{697D8503-0922-4478-B458-AA2F1F490CBF}" srcOrd="0" destOrd="0" presId="urn:microsoft.com/office/officeart/2005/8/layout/cycle6"/>
    <dgm:cxn modelId="{8083FF8D-EF70-4E18-8EB1-EE5FCE888A40}" srcId="{1B0761BE-90DD-4097-94DD-D7AFA83B3F28}" destId="{68DCF6C0-2978-4F24-88A9-B35373EF5BF0}" srcOrd="0" destOrd="0" parTransId="{A59948BD-9D46-4E74-8BE5-ACA430A18A4D}" sibTransId="{E47F1DBB-AEDB-4B67-9A0C-D464301C08D4}"/>
    <dgm:cxn modelId="{5C057BA4-9841-44C8-9C42-62B9A991A7FC}" srcId="{1B0761BE-90DD-4097-94DD-D7AFA83B3F28}" destId="{9E35BBD1-10E2-4DB2-BD47-49E52A5B85B6}" srcOrd="4" destOrd="0" parTransId="{89549344-A715-4B46-B69B-5DA871C8C733}" sibTransId="{B5E15DCF-1EC4-4BD9-A7F7-C2FA927638A9}"/>
    <dgm:cxn modelId="{235647C5-6F53-43EC-8C67-F10B4847E76B}" type="presOf" srcId="{B5E15DCF-1EC4-4BD9-A7F7-C2FA927638A9}" destId="{A1AF5801-2F5E-4434-9A11-7BF73A5C5361}" srcOrd="0" destOrd="0" presId="urn:microsoft.com/office/officeart/2005/8/layout/cycle6"/>
    <dgm:cxn modelId="{B2350EE7-C794-4FC4-AC84-683A793001F0}" type="presOf" srcId="{E47F1DBB-AEDB-4B67-9A0C-D464301C08D4}" destId="{EA2C60D4-4393-4857-B8ED-0FE6A3F155FE}" srcOrd="0" destOrd="0" presId="urn:microsoft.com/office/officeart/2005/8/layout/cycle6"/>
    <dgm:cxn modelId="{BF1529F5-BC46-48E5-903E-EA8875F88CF7}" type="presOf" srcId="{9E35BBD1-10E2-4DB2-BD47-49E52A5B85B6}" destId="{C7140A56-DC0A-43C1-A9CE-530B9770F907}" srcOrd="0" destOrd="0" presId="urn:microsoft.com/office/officeart/2005/8/layout/cycle6"/>
    <dgm:cxn modelId="{48D9AFFE-BA80-4E04-896A-0941BAAF759D}" type="presOf" srcId="{68DCF6C0-2978-4F24-88A9-B35373EF5BF0}" destId="{C4AB92D7-B392-4FED-8505-5CBDA727F327}" srcOrd="0" destOrd="0" presId="urn:microsoft.com/office/officeart/2005/8/layout/cycle6"/>
    <dgm:cxn modelId="{B178205D-4D4B-47F3-A678-AA28F3836C3F}" type="presParOf" srcId="{19147B97-2938-48A4-AD59-68E5BF3D8421}" destId="{C4AB92D7-B392-4FED-8505-5CBDA727F327}" srcOrd="0" destOrd="0" presId="urn:microsoft.com/office/officeart/2005/8/layout/cycle6"/>
    <dgm:cxn modelId="{EEFB8A10-1394-4851-96DD-D37D4BDC80E8}" type="presParOf" srcId="{19147B97-2938-48A4-AD59-68E5BF3D8421}" destId="{2D843644-87AD-4BD4-97D7-F5F760D294FF}" srcOrd="1" destOrd="0" presId="urn:microsoft.com/office/officeart/2005/8/layout/cycle6"/>
    <dgm:cxn modelId="{8E077DC1-A21D-4A17-840C-6D90E4FB1518}" type="presParOf" srcId="{19147B97-2938-48A4-AD59-68E5BF3D8421}" destId="{EA2C60D4-4393-4857-B8ED-0FE6A3F155FE}" srcOrd="2" destOrd="0" presId="urn:microsoft.com/office/officeart/2005/8/layout/cycle6"/>
    <dgm:cxn modelId="{65986322-1587-43D9-BEC5-ECE39886029D}" type="presParOf" srcId="{19147B97-2938-48A4-AD59-68E5BF3D8421}" destId="{4C51484A-D0EA-44E5-87EA-9AB3B4C2D87C}" srcOrd="3" destOrd="0" presId="urn:microsoft.com/office/officeart/2005/8/layout/cycle6"/>
    <dgm:cxn modelId="{273BD031-9BC9-424A-8A5D-F3CE107C17C5}" type="presParOf" srcId="{19147B97-2938-48A4-AD59-68E5BF3D8421}" destId="{204CFDFE-EC78-4AEC-BF0C-B9041A376585}" srcOrd="4" destOrd="0" presId="urn:microsoft.com/office/officeart/2005/8/layout/cycle6"/>
    <dgm:cxn modelId="{DA23C204-EE67-4853-9EA6-46D66AB73E57}" type="presParOf" srcId="{19147B97-2938-48A4-AD59-68E5BF3D8421}" destId="{697D8503-0922-4478-B458-AA2F1F490CBF}" srcOrd="5" destOrd="0" presId="urn:microsoft.com/office/officeart/2005/8/layout/cycle6"/>
    <dgm:cxn modelId="{0E62E64C-BE16-4612-9C42-22D9150AB704}" type="presParOf" srcId="{19147B97-2938-48A4-AD59-68E5BF3D8421}" destId="{35AB615F-385F-4EDA-8F95-ECA3F105B75A}" srcOrd="6" destOrd="0" presId="urn:microsoft.com/office/officeart/2005/8/layout/cycle6"/>
    <dgm:cxn modelId="{2664E637-539D-48F3-ADA3-13635F51A3BF}" type="presParOf" srcId="{19147B97-2938-48A4-AD59-68E5BF3D8421}" destId="{35D1EB10-AB8F-4AFC-B4DD-BA5DD3482FB7}" srcOrd="7" destOrd="0" presId="urn:microsoft.com/office/officeart/2005/8/layout/cycle6"/>
    <dgm:cxn modelId="{E2483B9D-E8B2-419F-8026-14D6AA1680E7}" type="presParOf" srcId="{19147B97-2938-48A4-AD59-68E5BF3D8421}" destId="{7C601657-2017-48F3-8423-4BB90419072D}" srcOrd="8" destOrd="0" presId="urn:microsoft.com/office/officeart/2005/8/layout/cycle6"/>
    <dgm:cxn modelId="{A5011577-16F8-43CB-A33E-452FF59CB7C5}" type="presParOf" srcId="{19147B97-2938-48A4-AD59-68E5BF3D8421}" destId="{B282895E-7117-47F9-80CE-DF3AD9DF1A74}" srcOrd="9" destOrd="0" presId="urn:microsoft.com/office/officeart/2005/8/layout/cycle6"/>
    <dgm:cxn modelId="{3DEEFCEC-82C4-4FCC-BDFB-D8516562BB44}" type="presParOf" srcId="{19147B97-2938-48A4-AD59-68E5BF3D8421}" destId="{871EDAF0-7ABA-48D3-AB8E-ACB552B89220}" srcOrd="10" destOrd="0" presId="urn:microsoft.com/office/officeart/2005/8/layout/cycle6"/>
    <dgm:cxn modelId="{D62F8965-90A5-4706-9976-279CB1259DBA}" type="presParOf" srcId="{19147B97-2938-48A4-AD59-68E5BF3D8421}" destId="{512819C0-FE5F-4A6F-83D6-6F48CEF570A1}" srcOrd="11" destOrd="0" presId="urn:microsoft.com/office/officeart/2005/8/layout/cycle6"/>
    <dgm:cxn modelId="{30D6B7E0-B02C-4173-A47F-2AF842A68877}" type="presParOf" srcId="{19147B97-2938-48A4-AD59-68E5BF3D8421}" destId="{C7140A56-DC0A-43C1-A9CE-530B9770F907}" srcOrd="12" destOrd="0" presId="urn:microsoft.com/office/officeart/2005/8/layout/cycle6"/>
    <dgm:cxn modelId="{76532349-1254-4A99-A4ED-85BD6C537010}" type="presParOf" srcId="{19147B97-2938-48A4-AD59-68E5BF3D8421}" destId="{4DCCDB01-51B5-4F8E-8AAC-6EDD8E80D827}" srcOrd="13" destOrd="0" presId="urn:microsoft.com/office/officeart/2005/8/layout/cycle6"/>
    <dgm:cxn modelId="{CD03A812-8985-4309-BDA0-274A5C7E6BE4}" type="presParOf" srcId="{19147B97-2938-48A4-AD59-68E5BF3D8421}" destId="{A1AF5801-2F5E-4434-9A11-7BF73A5C536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B92D7-B392-4FED-8505-5CBDA727F327}">
      <dsp:nvSpPr>
        <dsp:cNvPr id="0" name=""/>
        <dsp:cNvSpPr/>
      </dsp:nvSpPr>
      <dsp:spPr>
        <a:xfrm>
          <a:off x="2707033" y="2726"/>
          <a:ext cx="1537662" cy="999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Works Council</a:t>
          </a:r>
        </a:p>
      </dsp:txBody>
      <dsp:txXfrm>
        <a:off x="2755824" y="51517"/>
        <a:ext cx="1440080" cy="901898"/>
      </dsp:txXfrm>
    </dsp:sp>
    <dsp:sp modelId="{EA2C60D4-4393-4857-B8ED-0FE6A3F155FE}">
      <dsp:nvSpPr>
        <dsp:cNvPr id="0" name=""/>
        <dsp:cNvSpPr/>
      </dsp:nvSpPr>
      <dsp:spPr>
        <a:xfrm>
          <a:off x="1478445" y="502467"/>
          <a:ext cx="3994838" cy="3994838"/>
        </a:xfrm>
        <a:custGeom>
          <a:avLst/>
          <a:gdLst/>
          <a:ahLst/>
          <a:cxnLst/>
          <a:rect l="0" t="0" r="0" b="0"/>
          <a:pathLst>
            <a:path>
              <a:moveTo>
                <a:pt x="2776821" y="158338"/>
              </a:moveTo>
              <a:arcTo wR="1997419" hR="1997419" stAng="17578033" swAng="19621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1484A-D0EA-44E5-87EA-9AB3B4C2D87C}">
      <dsp:nvSpPr>
        <dsp:cNvPr id="0" name=""/>
        <dsp:cNvSpPr/>
      </dsp:nvSpPr>
      <dsp:spPr>
        <a:xfrm>
          <a:off x="4606692" y="1382909"/>
          <a:ext cx="1537662" cy="999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Provisioning Process</a:t>
          </a:r>
        </a:p>
      </dsp:txBody>
      <dsp:txXfrm>
        <a:off x="4655483" y="1431700"/>
        <a:ext cx="1440080" cy="901898"/>
      </dsp:txXfrm>
    </dsp:sp>
    <dsp:sp modelId="{697D8503-0922-4478-B458-AA2F1F490CBF}">
      <dsp:nvSpPr>
        <dsp:cNvPr id="0" name=""/>
        <dsp:cNvSpPr/>
      </dsp:nvSpPr>
      <dsp:spPr>
        <a:xfrm>
          <a:off x="1478445" y="502467"/>
          <a:ext cx="3994838" cy="3994838"/>
        </a:xfrm>
        <a:custGeom>
          <a:avLst/>
          <a:gdLst/>
          <a:ahLst/>
          <a:cxnLst/>
          <a:rect l="0" t="0" r="0" b="0"/>
          <a:pathLst>
            <a:path>
              <a:moveTo>
                <a:pt x="3992091" y="1892693"/>
              </a:moveTo>
              <a:arcTo wR="1997419" hR="1997419" stAng="21419675" swAng="21967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AB615F-385F-4EDA-8F95-ECA3F105B75A}">
      <dsp:nvSpPr>
        <dsp:cNvPr id="0" name=""/>
        <dsp:cNvSpPr/>
      </dsp:nvSpPr>
      <dsp:spPr>
        <a:xfrm>
          <a:off x="3881087" y="3616092"/>
          <a:ext cx="1537662" cy="999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Mobile App (Corporate, BYOD)</a:t>
          </a:r>
        </a:p>
      </dsp:txBody>
      <dsp:txXfrm>
        <a:off x="3929878" y="3664883"/>
        <a:ext cx="1440080" cy="901898"/>
      </dsp:txXfrm>
    </dsp:sp>
    <dsp:sp modelId="{7C601657-2017-48F3-8423-4BB90419072D}">
      <dsp:nvSpPr>
        <dsp:cNvPr id="0" name=""/>
        <dsp:cNvSpPr/>
      </dsp:nvSpPr>
      <dsp:spPr>
        <a:xfrm>
          <a:off x="1478445" y="502467"/>
          <a:ext cx="3994838" cy="3994838"/>
        </a:xfrm>
        <a:custGeom>
          <a:avLst/>
          <a:gdLst/>
          <a:ahLst/>
          <a:cxnLst/>
          <a:rect l="0" t="0" r="0" b="0"/>
          <a:pathLst>
            <a:path>
              <a:moveTo>
                <a:pt x="2394702" y="3954930"/>
              </a:moveTo>
              <a:arcTo wR="1997419" hR="1997419" stAng="4711648" swAng="1376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2895E-7117-47F9-80CE-DF3AD9DF1A74}">
      <dsp:nvSpPr>
        <dsp:cNvPr id="0" name=""/>
        <dsp:cNvSpPr/>
      </dsp:nvSpPr>
      <dsp:spPr>
        <a:xfrm>
          <a:off x="1532979" y="3616092"/>
          <a:ext cx="1537662" cy="999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Compliance &amp; Data Security</a:t>
          </a:r>
        </a:p>
      </dsp:txBody>
      <dsp:txXfrm>
        <a:off x="1581770" y="3664883"/>
        <a:ext cx="1440080" cy="901898"/>
      </dsp:txXfrm>
    </dsp:sp>
    <dsp:sp modelId="{512819C0-FE5F-4A6F-83D6-6F48CEF570A1}">
      <dsp:nvSpPr>
        <dsp:cNvPr id="0" name=""/>
        <dsp:cNvSpPr/>
      </dsp:nvSpPr>
      <dsp:spPr>
        <a:xfrm>
          <a:off x="1478445" y="502467"/>
          <a:ext cx="3994838" cy="3994838"/>
        </a:xfrm>
        <a:custGeom>
          <a:avLst/>
          <a:gdLst/>
          <a:ahLst/>
          <a:cxnLst/>
          <a:rect l="0" t="0" r="0" b="0"/>
          <a:pathLst>
            <a:path>
              <a:moveTo>
                <a:pt x="333873" y="3102995"/>
              </a:moveTo>
              <a:arcTo wR="1997419" hR="1997419" stAng="8783543" swAng="21967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40A56-DC0A-43C1-A9CE-530B9770F907}">
      <dsp:nvSpPr>
        <dsp:cNvPr id="0" name=""/>
        <dsp:cNvSpPr/>
      </dsp:nvSpPr>
      <dsp:spPr>
        <a:xfrm>
          <a:off x="807374" y="1382909"/>
          <a:ext cx="1537662" cy="999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Governance</a:t>
          </a:r>
        </a:p>
      </dsp:txBody>
      <dsp:txXfrm>
        <a:off x="856165" y="1431700"/>
        <a:ext cx="1440080" cy="901898"/>
      </dsp:txXfrm>
    </dsp:sp>
    <dsp:sp modelId="{A1AF5801-2F5E-4434-9A11-7BF73A5C5361}">
      <dsp:nvSpPr>
        <dsp:cNvPr id="0" name=""/>
        <dsp:cNvSpPr/>
      </dsp:nvSpPr>
      <dsp:spPr>
        <a:xfrm>
          <a:off x="1478445" y="502467"/>
          <a:ext cx="3994838" cy="3994838"/>
        </a:xfrm>
        <a:custGeom>
          <a:avLst/>
          <a:gdLst/>
          <a:ahLst/>
          <a:cxnLst/>
          <a:rect l="0" t="0" r="0" b="0"/>
          <a:pathLst>
            <a:path>
              <a:moveTo>
                <a:pt x="347946" y="870954"/>
              </a:moveTo>
              <a:arcTo wR="1997419" hR="1997419" stAng="12859806" swAng="19621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4590A3D-E5C6-46FD-8D3C-A5ECE180AA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77668-4127-4ACC-A83E-51B048638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DC4A8-C40A-4D15-9274-39FEAE116372}" type="datetimeFigureOut">
              <a:rPr lang="de-DE" smtClean="0"/>
              <a:t>22.08.2019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B7EEDC-F5B6-490E-87A3-70BD1AA8E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C905F3-0F40-4FA9-B8C2-952F340DC0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849F8-460D-472B-BC06-E88B3384B7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99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111EA-31B9-49D8-8F30-EE46C0AFDDC7}" type="datetimeFigureOut">
              <a:rPr lang="de-DE" smtClean="0"/>
              <a:t>22.08.2019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7BBAD-6652-4D18-A38D-3075014E32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8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relational-data/data-warehous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#components-of-a-big-data-architectur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real-time-processin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1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88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Governance: Maximize the added value from information</a:t>
            </a:r>
          </a:p>
          <a:p>
            <a:r>
              <a:rPr lang="en-US" dirty="0"/>
              <a:t>Data Governance: Align Storage, Transformation, Security, Data Lineage, Master Data Management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80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the picture: </a:t>
            </a:r>
            <a:r>
              <a:rPr lang="en-US" dirty="0">
                <a:hlinkClick r:id="rId3"/>
              </a:rPr>
              <a:t>https://docs.microsoft.com/en-us/azure/architecture/data-guide/relational-data/data-warehousing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78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of the picture: </a:t>
            </a:r>
            <a:r>
              <a:rPr lang="en-US" dirty="0">
                <a:hlinkClick r:id="rId3"/>
              </a:rPr>
              <a:t>https://docs.microsoft.com/en-us/azure/architecture/data-guide/big-data/#components-of-a-big-data-architecture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7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the picture: </a:t>
            </a:r>
            <a:r>
              <a:rPr lang="en-US" dirty="0">
                <a:hlinkClick r:id="rId3"/>
              </a:rPr>
              <a:t>https://docs.microsoft.com/en-us/azure/architecture/data-guide/big-data/real-time-processing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7BBAD-6652-4D18-A38D-3075014E321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28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ebäude, drinnen, Himmel enthält.&#10;&#10;Mit hoher Zuverlässigkeit generierte Beschreibung">
            <a:extLst>
              <a:ext uri="{FF2B5EF4-FFF2-40B4-BE49-F238E27FC236}">
                <a16:creationId xmlns:a16="http://schemas.microsoft.com/office/drawing/2014/main" id="{483F040D-C6EC-48EA-BEEA-6DA4CE3AA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AutoShape 7"/>
          <p:cNvSpPr>
            <a:spLocks noChangeAspect="1" noChangeArrowheads="1" noTextEdit="1"/>
          </p:cNvSpPr>
          <p:nvPr userDrawn="1"/>
        </p:nvSpPr>
        <p:spPr bwMode="auto">
          <a:xfrm>
            <a:off x="2627069" y="0"/>
            <a:ext cx="6867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Freeform 13"/>
          <p:cNvSpPr>
            <a:spLocks/>
          </p:cNvSpPr>
          <p:nvPr userDrawn="1"/>
        </p:nvSpPr>
        <p:spPr bwMode="auto">
          <a:xfrm>
            <a:off x="5480005" y="4864851"/>
            <a:ext cx="4477191" cy="4470981"/>
          </a:xfrm>
          <a:custGeom>
            <a:avLst/>
            <a:gdLst>
              <a:gd name="T0" fmla="*/ 3056 w 4326"/>
              <a:gd name="T1" fmla="*/ 0 h 4320"/>
              <a:gd name="T2" fmla="*/ 1270 w 4326"/>
              <a:gd name="T3" fmla="*/ 0 h 4320"/>
              <a:gd name="T4" fmla="*/ 0 w 4326"/>
              <a:gd name="T5" fmla="*/ 1264 h 4320"/>
              <a:gd name="T6" fmla="*/ 0 w 4326"/>
              <a:gd name="T7" fmla="*/ 3056 h 4320"/>
              <a:gd name="T8" fmla="*/ 1270 w 4326"/>
              <a:gd name="T9" fmla="*/ 4320 h 4320"/>
              <a:gd name="T10" fmla="*/ 3056 w 4326"/>
              <a:gd name="T11" fmla="*/ 4320 h 4320"/>
              <a:gd name="T12" fmla="*/ 4326 w 4326"/>
              <a:gd name="T13" fmla="*/ 3056 h 4320"/>
              <a:gd name="T14" fmla="*/ 4326 w 4326"/>
              <a:gd name="T15" fmla="*/ 1264 h 4320"/>
              <a:gd name="T16" fmla="*/ 3056 w 4326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6" h="4320">
                <a:moveTo>
                  <a:pt x="3056" y="0"/>
                </a:moveTo>
                <a:lnTo>
                  <a:pt x="1270" y="0"/>
                </a:lnTo>
                <a:lnTo>
                  <a:pt x="0" y="1264"/>
                </a:lnTo>
                <a:lnTo>
                  <a:pt x="0" y="3056"/>
                </a:lnTo>
                <a:lnTo>
                  <a:pt x="1270" y="4320"/>
                </a:lnTo>
                <a:lnTo>
                  <a:pt x="3056" y="4320"/>
                </a:lnTo>
                <a:lnTo>
                  <a:pt x="4326" y="3056"/>
                </a:lnTo>
                <a:lnTo>
                  <a:pt x="4326" y="1264"/>
                </a:lnTo>
                <a:lnTo>
                  <a:pt x="3056" y="0"/>
                </a:lnTo>
                <a:close/>
              </a:path>
            </a:pathLst>
          </a:custGeom>
          <a:gradFill>
            <a:gsLst>
              <a:gs pos="50000">
                <a:srgbClr val="376AAA">
                  <a:alpha val="75000"/>
                </a:srgbClr>
              </a:gs>
              <a:gs pos="0">
                <a:schemeClr val="accent3">
                  <a:alpha val="75000"/>
                </a:schemeClr>
              </a:gs>
              <a:gs pos="100000">
                <a:schemeClr val="tx2">
                  <a:alpha val="75000"/>
                </a:scheme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03288" y="5515520"/>
            <a:ext cx="4256088" cy="27699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de-DE"/>
              <a:t>Referent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03288" y="4232827"/>
            <a:ext cx="10515600" cy="450123"/>
          </a:xfrm>
        </p:spPr>
        <p:txBody>
          <a:bodyPr anchor="t" anchorCtr="0">
            <a:spAutoFit/>
          </a:bodyPr>
          <a:lstStyle>
            <a:lvl1pPr>
              <a:defRPr sz="3250">
                <a:solidFill>
                  <a:schemeClr val="accent3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03288" y="4775200"/>
            <a:ext cx="5467350" cy="276999"/>
          </a:xfrm>
        </p:spPr>
        <p:txBody>
          <a:bodyPr vert="horz" lIns="0" tIns="0" rIns="0" bIns="0" rtlCol="0" anchor="t" anchorCtr="0">
            <a:spAutoFit/>
          </a:bodyPr>
          <a:lstStyle>
            <a:lvl1pPr marL="0" indent="0">
              <a:buNone/>
              <a:defRPr lang="de-DE" sz="2000" b="1" dirty="0">
                <a:solidFill>
                  <a:schemeClr val="accent3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29141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lock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/>
          <p:cNvGrpSpPr>
            <a:grpSpLocks noChangeAspect="1"/>
          </p:cNvGrpSpPr>
          <p:nvPr userDrawn="1"/>
        </p:nvGrpSpPr>
        <p:grpSpPr>
          <a:xfrm>
            <a:off x="563240" y="1304925"/>
            <a:ext cx="1620000" cy="4984188"/>
            <a:chOff x="563240" y="1304925"/>
            <a:chExt cx="1620000" cy="4984188"/>
          </a:xfrm>
          <a:gradFill flip="none" rotWithShape="1">
            <a:gsLst>
              <a:gs pos="100000">
                <a:schemeClr val="tx2">
                  <a:alpha val="75000"/>
                </a:schemeClr>
              </a:gs>
              <a:gs pos="50000">
                <a:srgbClr val="376CA9">
                  <a:alpha val="75000"/>
                </a:srgbClr>
              </a:gs>
              <a:gs pos="0">
                <a:srgbClr val="394992">
                  <a:alpha val="75000"/>
                </a:srgbClr>
              </a:gs>
            </a:gsLst>
            <a:lin ang="5400000" scaled="1"/>
            <a:tileRect/>
          </a:gradFill>
        </p:grpSpPr>
        <p:sp>
          <p:nvSpPr>
            <p:cNvPr id="29" name="Freeform 13"/>
            <p:cNvSpPr>
              <a:spLocks noChangeAspect="1"/>
            </p:cNvSpPr>
            <p:nvPr userDrawn="1"/>
          </p:nvSpPr>
          <p:spPr bwMode="auto">
            <a:xfrm>
              <a:off x="563240" y="1304925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de-DE" dirty="0">
                <a:solidFill>
                  <a:schemeClr val="lt1"/>
                </a:solidFill>
              </a:endParaRPr>
            </a:p>
          </p:txBody>
        </p:sp>
        <p:sp>
          <p:nvSpPr>
            <p:cNvPr id="30" name="Freeform 13"/>
            <p:cNvSpPr>
              <a:spLocks noChangeAspect="1"/>
            </p:cNvSpPr>
            <p:nvPr userDrawn="1"/>
          </p:nvSpPr>
          <p:spPr bwMode="auto">
            <a:xfrm>
              <a:off x="563240" y="29822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31" name="Freeform 13"/>
            <p:cNvSpPr>
              <a:spLocks noChangeAspect="1"/>
            </p:cNvSpPr>
            <p:nvPr userDrawn="1"/>
          </p:nvSpPr>
          <p:spPr bwMode="auto">
            <a:xfrm>
              <a:off x="563240" y="4669113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de-DE">
                <a:solidFill>
                  <a:schemeClr val="lt1"/>
                </a:solidFill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36917" y="1381125"/>
            <a:ext cx="9000000" cy="144000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32351" y="3072257"/>
            <a:ext cx="9000000" cy="144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 marL="1371600" indent="0">
              <a:buNone/>
              <a:defRPr sz="2000"/>
            </a:lvl4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32351" y="4759113"/>
            <a:ext cx="9000000" cy="144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0933" y="1888759"/>
            <a:ext cx="1344613" cy="424732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lang="de-DE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de-DE" dirty="0"/>
              <a:t>Faktor 1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0932" y="3579891"/>
            <a:ext cx="1344613" cy="424732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lang="de-DE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de-DE"/>
              <a:t>Faktor 2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0932" y="5266747"/>
            <a:ext cx="1344613" cy="424732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lang="de-DE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de-DE"/>
              <a:t>Faktor 3</a:t>
            </a:r>
          </a:p>
        </p:txBody>
      </p:sp>
    </p:spTree>
    <p:extLst>
      <p:ext uri="{BB962C8B-B14F-4D97-AF65-F5344CB8AC3E}">
        <p14:creationId xmlns:p14="http://schemas.microsoft.com/office/powerpoint/2010/main" val="8361961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esequenz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84000" y="1304926"/>
            <a:ext cx="11024000" cy="1080001"/>
            <a:chOff x="584000" y="1304926"/>
            <a:chExt cx="11024000" cy="1080001"/>
          </a:xfrm>
          <a:gradFill flip="none" rotWithShape="1">
            <a:gsLst>
              <a:gs pos="50000">
                <a:srgbClr val="376CA9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rgbClr val="394992">
                  <a:alpha val="75000"/>
                </a:srgbClr>
              </a:gs>
            </a:gsLst>
            <a:lin ang="10800000" scaled="1"/>
            <a:tileRect/>
          </a:gradFill>
        </p:grpSpPr>
        <p:grpSp>
          <p:nvGrpSpPr>
            <p:cNvPr id="5" name="Gruppieren 4"/>
            <p:cNvGrpSpPr/>
            <p:nvPr userDrawn="1"/>
          </p:nvGrpSpPr>
          <p:grpSpPr>
            <a:xfrm>
              <a:off x="584000" y="1304927"/>
              <a:ext cx="5220000" cy="1080000"/>
              <a:chOff x="812757" y="1304924"/>
              <a:chExt cx="511200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27" name="Gruppieren 26"/>
            <p:cNvGrpSpPr/>
            <p:nvPr userDrawn="1"/>
          </p:nvGrpSpPr>
          <p:grpSpPr>
            <a:xfrm>
              <a:off x="6388000" y="1304926"/>
              <a:ext cx="5220000" cy="1080000"/>
              <a:chOff x="812757" y="1304924"/>
              <a:chExt cx="5112000" cy="1080000"/>
            </a:xfrm>
            <a:grpFill/>
          </p:grpSpPr>
          <p:sp>
            <p:nvSpPr>
              <p:cNvPr id="28" name="Rechteck 27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9" name="Gleichschenkliges Dreieck 28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30" name="Textplatzhalt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944000" y="1465580"/>
            <a:ext cx="4500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6766095" y="1465580"/>
            <a:ext cx="4500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4"/>
          </p:nvPr>
        </p:nvSpPr>
        <p:spPr>
          <a:xfrm>
            <a:off x="568325" y="2403113"/>
            <a:ext cx="5220000" cy="388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8" name="Textplatzhalter 36"/>
          <p:cNvSpPr>
            <a:spLocks noGrp="1"/>
          </p:cNvSpPr>
          <p:nvPr>
            <p:ph type="body" sz="quarter" idx="15"/>
          </p:nvPr>
        </p:nvSpPr>
        <p:spPr>
          <a:xfrm>
            <a:off x="6406095" y="2400356"/>
            <a:ext cx="5220000" cy="388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07949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sequenzen (3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568325" y="1300443"/>
            <a:ext cx="11050588" cy="1080000"/>
            <a:chOff x="568325" y="1300443"/>
            <a:chExt cx="11050588" cy="1080000"/>
          </a:xfrm>
          <a:gradFill flip="none" rotWithShape="1">
            <a:gsLst>
              <a:gs pos="50000">
                <a:srgbClr val="376CA9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rgbClr val="394992">
                  <a:alpha val="75000"/>
                </a:srgbClr>
              </a:gs>
            </a:gsLst>
            <a:lin ang="10800000" scaled="1"/>
            <a:tileRect/>
          </a:gradFill>
        </p:grpSpPr>
        <p:grpSp>
          <p:nvGrpSpPr>
            <p:cNvPr id="5" name="Gruppieren 4"/>
            <p:cNvGrpSpPr/>
            <p:nvPr userDrawn="1"/>
          </p:nvGrpSpPr>
          <p:grpSpPr>
            <a:xfrm>
              <a:off x="568325" y="1300443"/>
              <a:ext cx="3608965" cy="1080000"/>
              <a:chOff x="812757" y="1304924"/>
              <a:chExt cx="512473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82548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 userDrawn="1"/>
          </p:nvGrpSpPr>
          <p:grpSpPr>
            <a:xfrm>
              <a:off x="4293619" y="1300443"/>
              <a:ext cx="3600000" cy="1080000"/>
              <a:chOff x="812757" y="1304924"/>
              <a:chExt cx="5112000" cy="1080000"/>
            </a:xfrm>
            <a:grpFill/>
          </p:grpSpPr>
          <p:sp>
            <p:nvSpPr>
              <p:cNvPr id="39" name="Rechteck 38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0" name="Gleichschenkliges Dreieck 39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44" name="Gruppieren 43"/>
            <p:cNvGrpSpPr/>
            <p:nvPr userDrawn="1"/>
          </p:nvGrpSpPr>
          <p:grpSpPr>
            <a:xfrm>
              <a:off x="8018913" y="1300443"/>
              <a:ext cx="3600000" cy="1080000"/>
              <a:chOff x="812757" y="1304924"/>
              <a:chExt cx="5112000" cy="1080000"/>
            </a:xfrm>
            <a:grpFill/>
          </p:grpSpPr>
          <p:sp>
            <p:nvSpPr>
              <p:cNvPr id="45" name="Rechteck 44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6" name="Gleichschenkliges Dreieck 45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925238" y="1453196"/>
            <a:ext cx="2886172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1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4"/>
          </p:nvPr>
        </p:nvSpPr>
        <p:spPr>
          <a:xfrm>
            <a:off x="577290" y="2413562"/>
            <a:ext cx="3600000" cy="388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" name="Textplatzhalt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4706492" y="1453196"/>
            <a:ext cx="2886172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43" name="Textplatzhalter 36"/>
          <p:cNvSpPr>
            <a:spLocks noGrp="1"/>
          </p:cNvSpPr>
          <p:nvPr>
            <p:ph type="body" sz="quarter" idx="17"/>
          </p:nvPr>
        </p:nvSpPr>
        <p:spPr>
          <a:xfrm>
            <a:off x="4297210" y="2413562"/>
            <a:ext cx="3600000" cy="388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7" name="Textplatzhalt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75827" y="1453196"/>
            <a:ext cx="2886172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49" name="Textplatzhalter 36"/>
          <p:cNvSpPr>
            <a:spLocks noGrp="1"/>
          </p:cNvSpPr>
          <p:nvPr>
            <p:ph type="body" sz="quarter" idx="20"/>
          </p:nvPr>
        </p:nvSpPr>
        <p:spPr>
          <a:xfrm>
            <a:off x="8017130" y="2413562"/>
            <a:ext cx="3600000" cy="388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630740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sequenze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568325" y="1296288"/>
            <a:ext cx="11050588" cy="1080000"/>
            <a:chOff x="568325" y="1296288"/>
            <a:chExt cx="11050588" cy="1080000"/>
          </a:xfrm>
          <a:gradFill flip="none" rotWithShape="1">
            <a:gsLst>
              <a:gs pos="50000">
                <a:srgbClr val="376CA9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rgbClr val="394992">
                  <a:alpha val="75000"/>
                </a:srgbClr>
              </a:gs>
            </a:gsLst>
            <a:lin ang="10800000" scaled="1"/>
            <a:tileRect/>
          </a:gradFill>
        </p:grpSpPr>
        <p:grpSp>
          <p:nvGrpSpPr>
            <p:cNvPr id="5" name="Gruppieren 4"/>
            <p:cNvGrpSpPr/>
            <p:nvPr userDrawn="1"/>
          </p:nvGrpSpPr>
          <p:grpSpPr>
            <a:xfrm>
              <a:off x="568325" y="1296288"/>
              <a:ext cx="2700000" cy="1080000"/>
              <a:chOff x="812757" y="1304924"/>
              <a:chExt cx="511200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 userDrawn="1"/>
          </p:nvGrpSpPr>
          <p:grpSpPr>
            <a:xfrm>
              <a:off x="3351854" y="1296288"/>
              <a:ext cx="2700000" cy="1080000"/>
              <a:chOff x="812757" y="1304924"/>
              <a:chExt cx="5112000" cy="1080000"/>
            </a:xfrm>
            <a:grpFill/>
          </p:grpSpPr>
          <p:sp>
            <p:nvSpPr>
              <p:cNvPr id="39" name="Rechteck 38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0" name="Gleichschenkliges Dreieck 39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" name="Gruppieren 2"/>
            <p:cNvGrpSpPr/>
            <p:nvPr userDrawn="1"/>
          </p:nvGrpSpPr>
          <p:grpSpPr>
            <a:xfrm>
              <a:off x="8918913" y="1296288"/>
              <a:ext cx="2700000" cy="1080000"/>
              <a:chOff x="8018913" y="1300443"/>
              <a:chExt cx="2700000" cy="1080000"/>
            </a:xfrm>
            <a:grpFill/>
          </p:grpSpPr>
          <p:sp>
            <p:nvSpPr>
              <p:cNvPr id="45" name="Rechteck 44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6" name="Gleichschenkliges Dreieck 45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6135383" y="1296288"/>
              <a:ext cx="2700000" cy="1080000"/>
              <a:chOff x="8018913" y="1300443"/>
              <a:chExt cx="2700000" cy="1080000"/>
            </a:xfrm>
            <a:grpFill/>
          </p:grpSpPr>
          <p:sp>
            <p:nvSpPr>
              <p:cNvPr id="51" name="Rechteck 5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52" name="Gleichschenkliges Dreieck 5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22324" y="1409848"/>
            <a:ext cx="25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4" hasCustomPrompt="1"/>
          </p:nvPr>
        </p:nvSpPr>
        <p:spPr>
          <a:xfrm>
            <a:off x="577290" y="2412639"/>
            <a:ext cx="27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3" name="Textplatzhalt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8906927" y="2412639"/>
            <a:ext cx="27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4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6130382" y="2412639"/>
            <a:ext cx="27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3353836" y="2412639"/>
            <a:ext cx="27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6" name="Textplatzhalt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3405854" y="1409848"/>
            <a:ext cx="25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57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6189384" y="1409848"/>
            <a:ext cx="25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58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8972913" y="1409848"/>
            <a:ext cx="25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4</a:t>
            </a:r>
          </a:p>
        </p:txBody>
      </p:sp>
    </p:spTree>
    <p:extLst>
      <p:ext uri="{BB962C8B-B14F-4D97-AF65-F5344CB8AC3E}">
        <p14:creationId xmlns:p14="http://schemas.microsoft.com/office/powerpoint/2010/main" val="2918920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83" userDrawn="1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sequenzen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 userDrawn="1"/>
        </p:nvGrpSpPr>
        <p:grpSpPr>
          <a:xfrm>
            <a:off x="568325" y="1295240"/>
            <a:ext cx="11055350" cy="1080000"/>
            <a:chOff x="568325" y="1295240"/>
            <a:chExt cx="11055350" cy="1080000"/>
          </a:xfrm>
          <a:gradFill flip="none" rotWithShape="1"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0800000" scaled="1"/>
            <a:tileRect/>
          </a:gradFill>
        </p:grpSpPr>
        <p:grpSp>
          <p:nvGrpSpPr>
            <p:cNvPr id="6" name="Gruppieren 5"/>
            <p:cNvGrpSpPr/>
            <p:nvPr userDrawn="1"/>
          </p:nvGrpSpPr>
          <p:grpSpPr>
            <a:xfrm>
              <a:off x="568325" y="1295240"/>
              <a:ext cx="1800000" cy="1080000"/>
              <a:chOff x="568325" y="1296288"/>
              <a:chExt cx="216000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568325" y="1296288"/>
                <a:ext cx="21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568325" y="2016288"/>
                <a:ext cx="216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 userDrawn="1"/>
          </p:nvGrpSpPr>
          <p:grpSpPr>
            <a:xfrm>
              <a:off x="2419395" y="1295240"/>
              <a:ext cx="1800000" cy="1080000"/>
              <a:chOff x="812757" y="1304924"/>
              <a:chExt cx="5112000" cy="1080000"/>
            </a:xfrm>
            <a:grpFill/>
          </p:grpSpPr>
          <p:sp>
            <p:nvSpPr>
              <p:cNvPr id="39" name="Rechteck 38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0" name="Gleichschenkliges Dreieck 39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" name="Gruppieren 2"/>
            <p:cNvGrpSpPr/>
            <p:nvPr userDrawn="1"/>
          </p:nvGrpSpPr>
          <p:grpSpPr>
            <a:xfrm>
              <a:off x="6121535" y="1295240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45" name="Rechteck 44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6" name="Gleichschenkliges Dreieck 45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270465" y="1295240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51" name="Rechteck 5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52" name="Gleichschenkliges Dreieck 5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47" name="Gruppieren 46"/>
            <p:cNvGrpSpPr/>
            <p:nvPr userDrawn="1"/>
          </p:nvGrpSpPr>
          <p:grpSpPr>
            <a:xfrm>
              <a:off x="7972605" y="1295240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48" name="Rechteck 47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9" name="Gleichschenkliges Dreieck 48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60" name="Gruppieren 59"/>
            <p:cNvGrpSpPr/>
            <p:nvPr userDrawn="1"/>
          </p:nvGrpSpPr>
          <p:grpSpPr>
            <a:xfrm>
              <a:off x="9823675" y="1295240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61" name="Rechteck 6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62" name="Gleichschenkliges Dreieck 6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0" name="Textplatzhalter 2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7844" y="140966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37" name="Textplatzhalter 36"/>
          <p:cNvSpPr>
            <a:spLocks noGrp="1"/>
          </p:cNvSpPr>
          <p:nvPr userDrawn="1">
            <p:ph type="body" sz="quarter" idx="14"/>
          </p:nvPr>
        </p:nvSpPr>
        <p:spPr>
          <a:xfrm>
            <a:off x="577290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3" name="Textplatzhalter 36"/>
          <p:cNvSpPr>
            <a:spLocks noGrp="1"/>
          </p:cNvSpPr>
          <p:nvPr userDrawn="1">
            <p:ph type="body" sz="quarter" idx="15"/>
          </p:nvPr>
        </p:nvSpPr>
        <p:spPr>
          <a:xfrm>
            <a:off x="7976334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4" name="Textplatzhalter 36"/>
          <p:cNvSpPr>
            <a:spLocks noGrp="1"/>
          </p:cNvSpPr>
          <p:nvPr userDrawn="1">
            <p:ph type="body" sz="quarter" idx="16"/>
          </p:nvPr>
        </p:nvSpPr>
        <p:spPr>
          <a:xfrm>
            <a:off x="4276812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5" name="Textplatzhalter 36"/>
          <p:cNvSpPr>
            <a:spLocks noGrp="1"/>
          </p:cNvSpPr>
          <p:nvPr userDrawn="1">
            <p:ph type="body" sz="quarter" idx="17"/>
          </p:nvPr>
        </p:nvSpPr>
        <p:spPr>
          <a:xfrm>
            <a:off x="2427051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 marL="1371600" indent="0">
              <a:buNone/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6" name="Textplatzhalter 2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465314" y="141728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57" name="Textplatzhalter 29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318618" y="141728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58" name="Textplatzhalter 2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70040" y="141728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4</a:t>
            </a:r>
          </a:p>
        </p:txBody>
      </p:sp>
      <p:sp>
        <p:nvSpPr>
          <p:cNvPr id="59" name="Textplatzhalter 36"/>
          <p:cNvSpPr>
            <a:spLocks noGrp="1"/>
          </p:cNvSpPr>
          <p:nvPr>
            <p:ph type="body" sz="quarter" idx="21"/>
          </p:nvPr>
        </p:nvSpPr>
        <p:spPr>
          <a:xfrm>
            <a:off x="6126573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3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8021462" y="139852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5</a:t>
            </a:r>
          </a:p>
        </p:txBody>
      </p:sp>
      <p:sp>
        <p:nvSpPr>
          <p:cNvPr id="64" name="Textplatzhalt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9877675" y="140966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6</a:t>
            </a:r>
          </a:p>
        </p:txBody>
      </p:sp>
      <p:sp>
        <p:nvSpPr>
          <p:cNvPr id="65" name="Textplatzhalter 36"/>
          <p:cNvSpPr>
            <a:spLocks noGrp="1"/>
          </p:cNvSpPr>
          <p:nvPr>
            <p:ph type="body" sz="quarter" idx="24"/>
          </p:nvPr>
        </p:nvSpPr>
        <p:spPr>
          <a:xfrm>
            <a:off x="9826095" y="2430212"/>
            <a:ext cx="1800000" cy="388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cxnSp>
        <p:nvCxnSpPr>
          <p:cNvPr id="66" name="Gerader Verbinder 65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902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83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11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os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 userDrawn="1"/>
        </p:nvGrpSpPr>
        <p:grpSpPr>
          <a:xfrm>
            <a:off x="568325" y="2753335"/>
            <a:ext cx="11055350" cy="1080000"/>
            <a:chOff x="568325" y="2753335"/>
            <a:chExt cx="11055350" cy="1080000"/>
          </a:xfrm>
          <a:gradFill flip="none" rotWithShape="1">
            <a:gsLst>
              <a:gs pos="50000">
                <a:srgbClr val="4366A5">
                  <a:alpha val="75000"/>
                </a:srgbClr>
              </a:gs>
              <a:gs pos="100000">
                <a:schemeClr val="accent1">
                  <a:alpha val="75000"/>
                </a:schemeClr>
              </a:gs>
              <a:gs pos="0">
                <a:srgbClr val="394992">
                  <a:alpha val="75000"/>
                </a:srgbClr>
              </a:gs>
            </a:gsLst>
            <a:lin ang="10800000" scaled="1"/>
            <a:tileRect/>
          </a:gradFill>
        </p:grpSpPr>
        <p:grpSp>
          <p:nvGrpSpPr>
            <p:cNvPr id="6" name="Gruppieren 5"/>
            <p:cNvGrpSpPr/>
            <p:nvPr userDrawn="1"/>
          </p:nvGrpSpPr>
          <p:grpSpPr>
            <a:xfrm>
              <a:off x="568325" y="2753335"/>
              <a:ext cx="1800000" cy="1080000"/>
              <a:chOff x="568325" y="1296288"/>
              <a:chExt cx="216000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568325" y="1296288"/>
                <a:ext cx="21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568325" y="2016288"/>
                <a:ext cx="216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 userDrawn="1"/>
          </p:nvGrpSpPr>
          <p:grpSpPr>
            <a:xfrm>
              <a:off x="2419395" y="2753335"/>
              <a:ext cx="1800000" cy="1080000"/>
              <a:chOff x="812757" y="1304924"/>
              <a:chExt cx="5112000" cy="1080000"/>
            </a:xfrm>
            <a:grpFill/>
          </p:grpSpPr>
          <p:sp>
            <p:nvSpPr>
              <p:cNvPr id="39" name="Rechteck 38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0" name="Gleichschenkliges Dreieck 39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" name="Gruppieren 2"/>
            <p:cNvGrpSpPr/>
            <p:nvPr userDrawn="1"/>
          </p:nvGrpSpPr>
          <p:grpSpPr>
            <a:xfrm>
              <a:off x="6121535" y="2753335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45" name="Rechteck 44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6" name="Gleichschenkliges Dreieck 45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270465" y="2753335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51" name="Rechteck 5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52" name="Gleichschenkliges Dreieck 5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47" name="Gruppieren 46"/>
            <p:cNvGrpSpPr/>
            <p:nvPr userDrawn="1"/>
          </p:nvGrpSpPr>
          <p:grpSpPr>
            <a:xfrm>
              <a:off x="7972605" y="2753335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48" name="Rechteck 47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9" name="Gleichschenkliges Dreieck 48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60" name="Gruppieren 59"/>
            <p:cNvGrpSpPr/>
            <p:nvPr userDrawn="1"/>
          </p:nvGrpSpPr>
          <p:grpSpPr>
            <a:xfrm>
              <a:off x="9823675" y="2753335"/>
              <a:ext cx="1800000" cy="1080000"/>
              <a:chOff x="8018913" y="1300443"/>
              <a:chExt cx="2700000" cy="1080000"/>
            </a:xfrm>
            <a:grpFill/>
          </p:grpSpPr>
          <p:sp>
            <p:nvSpPr>
              <p:cNvPr id="61" name="Rechteck 6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62" name="Gleichschenkliges Dreieck 6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0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0" name="Textplatzhalter 2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7844" y="286775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1</a:t>
            </a:r>
          </a:p>
        </p:txBody>
      </p:sp>
      <p:sp>
        <p:nvSpPr>
          <p:cNvPr id="37" name="Textplatzhalter 36"/>
          <p:cNvSpPr>
            <a:spLocks noGrp="1"/>
          </p:cNvSpPr>
          <p:nvPr userDrawn="1">
            <p:ph type="body" sz="quarter" idx="14"/>
          </p:nvPr>
        </p:nvSpPr>
        <p:spPr>
          <a:xfrm>
            <a:off x="577290" y="3974838"/>
            <a:ext cx="1800000" cy="23433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3" name="Textplatzhalter 36"/>
          <p:cNvSpPr>
            <a:spLocks noGrp="1"/>
          </p:cNvSpPr>
          <p:nvPr userDrawn="1">
            <p:ph type="body" sz="quarter" idx="15"/>
          </p:nvPr>
        </p:nvSpPr>
        <p:spPr>
          <a:xfrm>
            <a:off x="7976334" y="3967218"/>
            <a:ext cx="1800000" cy="23509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4" name="Textplatzhalter 36"/>
          <p:cNvSpPr>
            <a:spLocks noGrp="1"/>
          </p:cNvSpPr>
          <p:nvPr userDrawn="1">
            <p:ph type="body" sz="quarter" idx="16"/>
          </p:nvPr>
        </p:nvSpPr>
        <p:spPr>
          <a:xfrm>
            <a:off x="4276812" y="3967218"/>
            <a:ext cx="1800000" cy="23509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5" name="Textplatzhalter 36"/>
          <p:cNvSpPr>
            <a:spLocks noGrp="1"/>
          </p:cNvSpPr>
          <p:nvPr userDrawn="1">
            <p:ph type="body" sz="quarter" idx="17"/>
          </p:nvPr>
        </p:nvSpPr>
        <p:spPr>
          <a:xfrm>
            <a:off x="2427051" y="3967218"/>
            <a:ext cx="1800000" cy="235099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 marL="1371600" indent="0">
              <a:buNone/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6" name="Textplatzhalter 2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465314" y="287537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57" name="Textplatzhalter 29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318618" y="287537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58" name="Textplatzhalter 2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70040" y="287537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4</a:t>
            </a:r>
          </a:p>
        </p:txBody>
      </p:sp>
      <p:sp>
        <p:nvSpPr>
          <p:cNvPr id="59" name="Textplatzhalter 36"/>
          <p:cNvSpPr>
            <a:spLocks noGrp="1"/>
          </p:cNvSpPr>
          <p:nvPr>
            <p:ph type="body" sz="quarter" idx="21"/>
          </p:nvPr>
        </p:nvSpPr>
        <p:spPr>
          <a:xfrm>
            <a:off x="6126573" y="3974838"/>
            <a:ext cx="1800000" cy="23433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3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8021462" y="2856622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5</a:t>
            </a:r>
          </a:p>
        </p:txBody>
      </p:sp>
      <p:sp>
        <p:nvSpPr>
          <p:cNvPr id="64" name="Textplatzhalt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9877675" y="2867757"/>
            <a:ext cx="1692000" cy="54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6</a:t>
            </a:r>
          </a:p>
        </p:txBody>
      </p:sp>
      <p:sp>
        <p:nvSpPr>
          <p:cNvPr id="65" name="Textplatzhalter 36"/>
          <p:cNvSpPr>
            <a:spLocks noGrp="1"/>
          </p:cNvSpPr>
          <p:nvPr>
            <p:ph type="body" sz="quarter" idx="24"/>
          </p:nvPr>
        </p:nvSpPr>
        <p:spPr>
          <a:xfrm>
            <a:off x="9826095" y="3967218"/>
            <a:ext cx="1800000" cy="23509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25"/>
          </p:nvPr>
        </p:nvSpPr>
        <p:spPr>
          <a:xfrm>
            <a:off x="698500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endParaRPr lang="de-DE"/>
          </a:p>
        </p:txBody>
      </p:sp>
      <p:sp>
        <p:nvSpPr>
          <p:cNvPr id="66" name="Inhaltsplatzhalter 14"/>
          <p:cNvSpPr>
            <a:spLocks noGrp="1"/>
          </p:cNvSpPr>
          <p:nvPr>
            <p:ph sz="quarter" idx="26"/>
          </p:nvPr>
        </p:nvSpPr>
        <p:spPr>
          <a:xfrm>
            <a:off x="2553357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de-DE"/>
          </a:p>
        </p:txBody>
      </p:sp>
      <p:sp>
        <p:nvSpPr>
          <p:cNvPr id="67" name="Inhaltsplatzhalter 14"/>
          <p:cNvSpPr>
            <a:spLocks noGrp="1"/>
          </p:cNvSpPr>
          <p:nvPr>
            <p:ph sz="quarter" idx="27"/>
          </p:nvPr>
        </p:nvSpPr>
        <p:spPr>
          <a:xfrm>
            <a:off x="4408214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de-DE"/>
          </a:p>
        </p:txBody>
      </p:sp>
      <p:sp>
        <p:nvSpPr>
          <p:cNvPr id="68" name="Inhaltsplatzhalter 14"/>
          <p:cNvSpPr>
            <a:spLocks noGrp="1"/>
          </p:cNvSpPr>
          <p:nvPr>
            <p:ph sz="quarter" idx="28"/>
          </p:nvPr>
        </p:nvSpPr>
        <p:spPr>
          <a:xfrm>
            <a:off x="6263071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de-DE"/>
          </a:p>
        </p:txBody>
      </p:sp>
      <p:sp>
        <p:nvSpPr>
          <p:cNvPr id="69" name="Inhaltsplatzhalter 14"/>
          <p:cNvSpPr>
            <a:spLocks noGrp="1"/>
          </p:cNvSpPr>
          <p:nvPr>
            <p:ph sz="quarter" idx="29"/>
          </p:nvPr>
        </p:nvSpPr>
        <p:spPr>
          <a:xfrm>
            <a:off x="8117928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de-DE"/>
          </a:p>
        </p:txBody>
      </p:sp>
      <p:sp>
        <p:nvSpPr>
          <p:cNvPr id="70" name="Inhaltsplatzhalter 14"/>
          <p:cNvSpPr>
            <a:spLocks noGrp="1"/>
          </p:cNvSpPr>
          <p:nvPr>
            <p:ph sz="quarter" idx="30"/>
          </p:nvPr>
        </p:nvSpPr>
        <p:spPr>
          <a:xfrm>
            <a:off x="9972787" y="1579269"/>
            <a:ext cx="1501775" cy="9826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823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83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11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6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4548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0" name="Textplatzhalter 2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7844" y="2483756"/>
            <a:ext cx="1692000" cy="36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37" name="Textplatzhalter 3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7290" y="3170958"/>
            <a:ext cx="1800000" cy="314725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3" name="Textplatzhalter 3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976334" y="3170958"/>
            <a:ext cx="1800000" cy="314725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4" name="Textplatzhalter 36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276812" y="3170958"/>
            <a:ext cx="1800000" cy="314725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5" name="Textplatzhalter 3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427051" y="3170958"/>
            <a:ext cx="1800000" cy="314725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 marL="1371600" indent="0">
              <a:buNone/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6" name="Textplatzhalter 2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465314" y="2491376"/>
            <a:ext cx="1692000" cy="36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57" name="Textplatzhalter 29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318618" y="2491376"/>
            <a:ext cx="1692000" cy="36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58" name="Textplatzhalter 2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70040" y="2491376"/>
            <a:ext cx="1692000" cy="36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59" name="Textplatzhalter 3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573" y="3170958"/>
            <a:ext cx="1800000" cy="314725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568325" y="2407356"/>
            <a:ext cx="11055350" cy="720000"/>
            <a:chOff x="568325" y="2407356"/>
            <a:chExt cx="11055350" cy="720000"/>
          </a:xfrm>
          <a:gradFill flip="none" rotWithShape="1">
            <a:gsLst>
              <a:gs pos="50000">
                <a:srgbClr val="4366A5">
                  <a:alpha val="75000"/>
                </a:srgbClr>
              </a:gs>
              <a:gs pos="100000">
                <a:schemeClr val="accent1">
                  <a:alpha val="75000"/>
                </a:schemeClr>
              </a:gs>
              <a:gs pos="0">
                <a:srgbClr val="394992">
                  <a:alpha val="75000"/>
                </a:srgbClr>
              </a:gs>
            </a:gsLst>
            <a:lin ang="10800000" scaled="1"/>
            <a:tileRect/>
          </a:gradFill>
        </p:grpSpPr>
        <p:grpSp>
          <p:nvGrpSpPr>
            <p:cNvPr id="6" name="Gruppieren 5"/>
            <p:cNvGrpSpPr/>
            <p:nvPr userDrawn="1"/>
          </p:nvGrpSpPr>
          <p:grpSpPr>
            <a:xfrm>
              <a:off x="568325" y="2407356"/>
              <a:ext cx="1800000" cy="720000"/>
              <a:chOff x="568325" y="1296288"/>
              <a:chExt cx="2160000" cy="1080000"/>
            </a:xfrm>
            <a:grpFill/>
          </p:grpSpPr>
          <p:sp>
            <p:nvSpPr>
              <p:cNvPr id="2" name="Rechteck 1"/>
              <p:cNvSpPr/>
              <p:nvPr userDrawn="1"/>
            </p:nvSpPr>
            <p:spPr>
              <a:xfrm>
                <a:off x="568325" y="1296288"/>
                <a:ext cx="21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" name="Gleichschenkliges Dreieck 3"/>
              <p:cNvSpPr/>
              <p:nvPr userDrawn="1"/>
            </p:nvSpPr>
            <p:spPr>
              <a:xfrm rot="10800000">
                <a:off x="568325" y="2016288"/>
                <a:ext cx="216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 userDrawn="1"/>
          </p:nvGrpSpPr>
          <p:grpSpPr>
            <a:xfrm>
              <a:off x="2419395" y="2407356"/>
              <a:ext cx="1800000" cy="720000"/>
              <a:chOff x="812757" y="1304924"/>
              <a:chExt cx="5112000" cy="1080000"/>
            </a:xfrm>
            <a:grpFill/>
          </p:grpSpPr>
          <p:sp>
            <p:nvSpPr>
              <p:cNvPr id="39" name="Rechteck 38"/>
              <p:cNvSpPr/>
              <p:nvPr userDrawn="1"/>
            </p:nvSpPr>
            <p:spPr>
              <a:xfrm>
                <a:off x="812757" y="1304924"/>
                <a:ext cx="5112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0" name="Gleichschenkliges Dreieck 39"/>
              <p:cNvSpPr/>
              <p:nvPr userDrawn="1"/>
            </p:nvSpPr>
            <p:spPr>
              <a:xfrm rot="10800000">
                <a:off x="812757" y="2024924"/>
                <a:ext cx="5112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3" name="Gruppieren 2"/>
            <p:cNvGrpSpPr/>
            <p:nvPr userDrawn="1"/>
          </p:nvGrpSpPr>
          <p:grpSpPr>
            <a:xfrm>
              <a:off x="6121535" y="2407356"/>
              <a:ext cx="1800000" cy="720000"/>
              <a:chOff x="8018913" y="1300443"/>
              <a:chExt cx="2700000" cy="1080000"/>
            </a:xfrm>
            <a:grpFill/>
          </p:grpSpPr>
          <p:sp>
            <p:nvSpPr>
              <p:cNvPr id="45" name="Rechteck 44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6" name="Gleichschenkliges Dreieck 45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270465" y="2407356"/>
              <a:ext cx="1800000" cy="720000"/>
              <a:chOff x="8018913" y="1300443"/>
              <a:chExt cx="2700000" cy="1080000"/>
            </a:xfrm>
            <a:grpFill/>
          </p:grpSpPr>
          <p:sp>
            <p:nvSpPr>
              <p:cNvPr id="51" name="Rechteck 5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52" name="Gleichschenkliges Dreieck 5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47" name="Gruppieren 46"/>
            <p:cNvGrpSpPr/>
            <p:nvPr userDrawn="1"/>
          </p:nvGrpSpPr>
          <p:grpSpPr>
            <a:xfrm>
              <a:off x="7972605" y="2407356"/>
              <a:ext cx="1800000" cy="720000"/>
              <a:chOff x="8018913" y="1300443"/>
              <a:chExt cx="2700000" cy="1080000"/>
            </a:xfrm>
            <a:grpFill/>
          </p:grpSpPr>
          <p:sp>
            <p:nvSpPr>
              <p:cNvPr id="48" name="Rechteck 47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49" name="Gleichschenkliges Dreieck 48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grpSp>
          <p:nvGrpSpPr>
            <p:cNvPr id="60" name="Gruppieren 59"/>
            <p:cNvGrpSpPr/>
            <p:nvPr userDrawn="1"/>
          </p:nvGrpSpPr>
          <p:grpSpPr>
            <a:xfrm>
              <a:off x="9823675" y="2407356"/>
              <a:ext cx="1800000" cy="720000"/>
              <a:chOff x="8018913" y="1300443"/>
              <a:chExt cx="2700000" cy="1080000"/>
            </a:xfrm>
            <a:grpFill/>
          </p:grpSpPr>
          <p:sp>
            <p:nvSpPr>
              <p:cNvPr id="61" name="Rechteck 60"/>
              <p:cNvSpPr/>
              <p:nvPr userDrawn="1"/>
            </p:nvSpPr>
            <p:spPr>
              <a:xfrm>
                <a:off x="8018913" y="1300443"/>
                <a:ext cx="270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62" name="Gleichschenkliges Dreieck 61"/>
              <p:cNvSpPr/>
              <p:nvPr userDrawn="1"/>
            </p:nvSpPr>
            <p:spPr>
              <a:xfrm rot="10800000">
                <a:off x="8018913" y="2020443"/>
                <a:ext cx="2700000" cy="36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</p:grpSp>
      <p:sp>
        <p:nvSpPr>
          <p:cNvPr id="63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8014028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5</a:t>
            </a:r>
          </a:p>
        </p:txBody>
      </p:sp>
      <p:sp>
        <p:nvSpPr>
          <p:cNvPr id="64" name="Textplatzhalt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9870241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6</a:t>
            </a:r>
          </a:p>
        </p:txBody>
      </p:sp>
      <p:sp>
        <p:nvSpPr>
          <p:cNvPr id="65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9826095" y="3170958"/>
            <a:ext cx="1800000" cy="314725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7" name="Inhaltsplatzhalter 14"/>
          <p:cNvSpPr>
            <a:spLocks noGrp="1"/>
          </p:cNvSpPr>
          <p:nvPr>
            <p:ph sz="quarter" idx="27"/>
          </p:nvPr>
        </p:nvSpPr>
        <p:spPr>
          <a:xfrm>
            <a:off x="3439587" y="1335157"/>
            <a:ext cx="5312827" cy="982663"/>
          </a:xfrm>
        </p:spPr>
        <p:txBody>
          <a:bodyPr anchor="ctr">
            <a:noAutofit/>
          </a:bodyPr>
          <a:lstStyle>
            <a:lvl1pPr marL="0" indent="0" algn="ctr">
              <a:buNone/>
              <a:defRPr b="1"/>
            </a:lvl1pPr>
          </a:lstStyle>
          <a:p>
            <a:pPr lvl="0"/>
            <a:endParaRPr lang="de-DE"/>
          </a:p>
        </p:txBody>
      </p:sp>
      <p:sp>
        <p:nvSpPr>
          <p:cNvPr id="66" name="Textplatzhalt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6162606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4</a:t>
            </a:r>
          </a:p>
        </p:txBody>
      </p:sp>
      <p:sp>
        <p:nvSpPr>
          <p:cNvPr id="68" name="Textplatzhalter 29"/>
          <p:cNvSpPr>
            <a:spLocks noGrp="1"/>
          </p:cNvSpPr>
          <p:nvPr>
            <p:ph type="body" sz="quarter" idx="29" hasCustomPrompt="1"/>
          </p:nvPr>
        </p:nvSpPr>
        <p:spPr>
          <a:xfrm>
            <a:off x="4323378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69" name="Textplatzhalt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2465961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70" name="Textplatzhalter 29"/>
          <p:cNvSpPr>
            <a:spLocks noGrp="1"/>
          </p:cNvSpPr>
          <p:nvPr>
            <p:ph type="body" sz="quarter" idx="31" hasCustomPrompt="1"/>
          </p:nvPr>
        </p:nvSpPr>
        <p:spPr>
          <a:xfrm>
            <a:off x="628491" y="2413149"/>
            <a:ext cx="1692000" cy="468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1</a:t>
            </a:r>
          </a:p>
        </p:txBody>
      </p:sp>
    </p:spTree>
    <p:extLst>
      <p:ext uri="{BB962C8B-B14F-4D97-AF65-F5344CB8AC3E}">
        <p14:creationId xmlns:p14="http://schemas.microsoft.com/office/powerpoint/2010/main" val="1876440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83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11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0F33E5F-352C-4DDE-8F18-C64550E46AE7}"/>
              </a:ext>
            </a:extLst>
          </p:cNvPr>
          <p:cNvGrpSpPr/>
          <p:nvPr userDrawn="1"/>
        </p:nvGrpSpPr>
        <p:grpSpPr>
          <a:xfrm>
            <a:off x="564299" y="1304925"/>
            <a:ext cx="4534550" cy="4987925"/>
            <a:chOff x="564299" y="1704480"/>
            <a:chExt cx="4314587" cy="2241443"/>
          </a:xfrm>
          <a:gradFill flip="none" rotWithShape="1">
            <a:gsLst>
              <a:gs pos="0">
                <a:schemeClr val="tx2">
                  <a:alpha val="75000"/>
                </a:schemeClr>
              </a:gs>
              <a:gs pos="50000">
                <a:srgbClr val="22659E">
                  <a:alpha val="75000"/>
                </a:srgbClr>
              </a:gs>
              <a:gs pos="100000">
                <a:schemeClr val="accent3">
                  <a:alpha val="75000"/>
                </a:schemeClr>
              </a:gs>
            </a:gsLst>
            <a:lin ang="5400000" scaled="1"/>
            <a:tileRect/>
          </a:gradFill>
        </p:grpSpPr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F0E0E21-9F82-4795-903D-ECA1A4FB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7486B30-B36E-4558-B331-0386B379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417E920C-0DBB-4457-89FD-03DB577DF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93710AF-2895-4C2D-99DA-E0984AF0811D}"/>
              </a:ext>
            </a:extLst>
          </p:cNvPr>
          <p:cNvGrpSpPr/>
          <p:nvPr userDrawn="1"/>
        </p:nvGrpSpPr>
        <p:grpSpPr>
          <a:xfrm>
            <a:off x="5181052" y="1304925"/>
            <a:ext cx="6433833" cy="4987925"/>
            <a:chOff x="564299" y="1704480"/>
            <a:chExt cx="4314587" cy="2241443"/>
          </a:xfrm>
          <a:solidFill>
            <a:schemeClr val="bg1">
              <a:alpha val="55000"/>
            </a:schemeClr>
          </a:solidFill>
        </p:grpSpPr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8CF1B85-D7D3-4D3E-B8FD-DF38F796D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BF210D3A-C99E-4ACB-BD93-06A739B6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D5113426-AF51-4361-B632-0C4D1B93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</p:grp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B82F0406-3E7A-473F-9FB3-DA865C7198F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81901" y="1304924"/>
            <a:ext cx="4500000" cy="1524767"/>
          </a:xfr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273FF189-2AD2-406B-BEB1-959A718087F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1901" y="3036500"/>
            <a:ext cx="4500000" cy="1524767"/>
          </a:xfr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2EC43CEE-595A-486F-A908-A866DA32EBF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81901" y="4768074"/>
            <a:ext cx="4500000" cy="1505726"/>
          </a:xfr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E90AD-8644-410A-BF67-3980DFBB684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39797" y="1313300"/>
            <a:ext cx="6425161" cy="151302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6D9226-98F3-41DA-A5D3-7EFEA17DBE11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783BD293-11DA-4012-82C6-24CB378B84F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39797" y="4768074"/>
            <a:ext cx="6425161" cy="1516839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B3840832-164C-47DF-97BC-AAFB9E3ACF1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39797" y="3036501"/>
            <a:ext cx="6425161" cy="152476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49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0F33E5F-352C-4DDE-8F18-C64550E46AE7}"/>
              </a:ext>
            </a:extLst>
          </p:cNvPr>
          <p:cNvGrpSpPr/>
          <p:nvPr userDrawn="1"/>
        </p:nvGrpSpPr>
        <p:grpSpPr>
          <a:xfrm>
            <a:off x="564299" y="1304925"/>
            <a:ext cx="4534550" cy="4979988"/>
            <a:chOff x="564299" y="1704480"/>
            <a:chExt cx="4314587" cy="3019569"/>
          </a:xfrm>
          <a:gradFill>
            <a:gsLst>
              <a:gs pos="50000">
                <a:srgbClr val="4375B1">
                  <a:alpha val="75000"/>
                </a:srgbClr>
              </a:gs>
              <a:gs pos="100000">
                <a:schemeClr val="accent3">
                  <a:alpha val="75000"/>
                </a:schemeClr>
              </a:gs>
              <a:gs pos="0">
                <a:schemeClr val="tx2">
                  <a:alpha val="75000"/>
                </a:schemeClr>
              </a:gs>
            </a:gsLst>
            <a:lin ang="5400000" scaled="1"/>
          </a:gradFill>
        </p:grpSpPr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F0E0E21-9F82-4795-903D-ECA1A4FB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7486B30-B36E-4558-B331-0386B379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417E920C-0DBB-4457-89FD-03DB577DF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39D816F-6300-4BAC-A638-07F4DB9B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93710AF-2895-4C2D-99DA-E0984AF0811D}"/>
              </a:ext>
            </a:extLst>
          </p:cNvPr>
          <p:cNvGrpSpPr/>
          <p:nvPr userDrawn="1"/>
        </p:nvGrpSpPr>
        <p:grpSpPr>
          <a:xfrm>
            <a:off x="5181052" y="1304925"/>
            <a:ext cx="6433833" cy="4979988"/>
            <a:chOff x="564299" y="1704480"/>
            <a:chExt cx="4314587" cy="3019569"/>
          </a:xfrm>
          <a:solidFill>
            <a:schemeClr val="bg1">
              <a:alpha val="55000"/>
            </a:schemeClr>
          </a:solidFill>
        </p:grpSpPr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8CF1B85-D7D3-4D3E-B8FD-DF38F796D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BF210D3A-C99E-4ACB-BD93-06A739B6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D5113426-AF51-4361-B632-0C4D1B93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0A2B4B4-A8DB-488C-A7EA-2CD67B1A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</p:grp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B82F0406-3E7A-473F-9FB3-DA865C7198F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81903" y="1304925"/>
            <a:ext cx="4500000" cy="113003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273FF189-2AD2-406B-BEB1-959A718087F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1903" y="2588233"/>
            <a:ext cx="4500000" cy="1130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2EC43CEE-595A-486F-A908-A866DA32EBF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81903" y="3871541"/>
            <a:ext cx="4500000" cy="1130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434C1A9D-345C-4A3C-B512-62E415608118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1903" y="5154842"/>
            <a:ext cx="4500000" cy="1118958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E90AD-8644-410A-BF67-3980DFBB684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64104" y="1304925"/>
            <a:ext cx="6425161" cy="1130033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6D9226-98F3-41DA-A5D3-7EFEA17DBE11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1" name="Textplatzhalter 3">
            <a:extLst>
              <a:ext uri="{FF2B5EF4-FFF2-40B4-BE49-F238E27FC236}">
                <a16:creationId xmlns:a16="http://schemas.microsoft.com/office/drawing/2014/main" id="{7E99CFD0-C9D4-40EA-B982-17ED0DC5C70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164104" y="5154801"/>
            <a:ext cx="6425161" cy="1118958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783BD293-11DA-4012-82C6-24CB378B84F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64104" y="3871525"/>
            <a:ext cx="6425161" cy="1130033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B3840832-164C-47DF-97BC-AAFB9E3ACF1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64104" y="2588230"/>
            <a:ext cx="6425161" cy="1130033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623399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0F33E5F-352C-4DDE-8F18-C64550E46AE7}"/>
              </a:ext>
            </a:extLst>
          </p:cNvPr>
          <p:cNvGrpSpPr/>
          <p:nvPr userDrawn="1"/>
        </p:nvGrpSpPr>
        <p:grpSpPr>
          <a:xfrm>
            <a:off x="564299" y="1304925"/>
            <a:ext cx="4534550" cy="4979988"/>
            <a:chOff x="564299" y="1704480"/>
            <a:chExt cx="4314587" cy="3797695"/>
          </a:xfrm>
          <a:gradFill>
            <a:gsLst>
              <a:gs pos="100000">
                <a:schemeClr val="accent3">
                  <a:alpha val="75000"/>
                </a:schemeClr>
              </a:gs>
              <a:gs pos="50000">
                <a:srgbClr val="376AAA">
                  <a:alpha val="75000"/>
                </a:srgbClr>
              </a:gs>
              <a:gs pos="0">
                <a:schemeClr val="tx2">
                  <a:alpha val="75000"/>
                </a:schemeClr>
              </a:gs>
            </a:gsLst>
            <a:lin ang="5400000" scaled="1"/>
          </a:gradFill>
        </p:grpSpPr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F0E0E21-9F82-4795-903D-ECA1A4FB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7486B30-B36E-4558-B331-0386B379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417E920C-0DBB-4457-89FD-03DB577DF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C1BB0EB-792C-4B52-A7AB-5A9A79F0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816984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39D816F-6300-4BAC-A638-07F4DB9B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93710AF-2895-4C2D-99DA-E0984AF0811D}"/>
              </a:ext>
            </a:extLst>
          </p:cNvPr>
          <p:cNvGrpSpPr/>
          <p:nvPr userDrawn="1"/>
        </p:nvGrpSpPr>
        <p:grpSpPr>
          <a:xfrm>
            <a:off x="5181052" y="1304925"/>
            <a:ext cx="6433833" cy="4979988"/>
            <a:chOff x="564299" y="1704480"/>
            <a:chExt cx="4314587" cy="3797695"/>
          </a:xfrm>
          <a:solidFill>
            <a:schemeClr val="bg1">
              <a:alpha val="55000"/>
            </a:schemeClr>
          </a:solidFill>
        </p:grpSpPr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8CF1B85-D7D3-4D3E-B8FD-DF38F796D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BF210D3A-C99E-4ACB-BD93-06A739B6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D5113426-AF51-4361-B632-0C4D1B93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A5B10A39-CE22-4F26-9DA5-F3C222C60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816984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0A2B4B4-A8DB-488C-A7EA-2CD67B1A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</p:grp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B82F0406-3E7A-473F-9FB3-DA865C7198F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03919" y="1304924"/>
            <a:ext cx="4500000" cy="89850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273FF189-2AD2-406B-BEB1-959A718087F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603919" y="2325293"/>
            <a:ext cx="4500000" cy="89850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2EC43CEE-595A-486F-A908-A866DA32EBF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03919" y="3345660"/>
            <a:ext cx="4500000" cy="898504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434C1A9D-345C-4A3C-B512-62E415608118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03919" y="4366023"/>
            <a:ext cx="4500000" cy="89850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3298ED70-AE24-4145-8AF8-FC54208F611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03919" y="5386378"/>
            <a:ext cx="4500000" cy="88742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E90AD-8644-410A-BF67-3980DFBB684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81773" y="1304925"/>
            <a:ext cx="6425161" cy="898502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6D9226-98F3-41DA-A5D3-7EFEA17DBE11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0" name="Textplatzhalter 3">
            <a:extLst>
              <a:ext uri="{FF2B5EF4-FFF2-40B4-BE49-F238E27FC236}">
                <a16:creationId xmlns:a16="http://schemas.microsoft.com/office/drawing/2014/main" id="{474C2D82-917B-4530-8D70-B0C61C1E56C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81773" y="5386378"/>
            <a:ext cx="6425161" cy="887421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1" name="Textplatzhalter 3">
            <a:extLst>
              <a:ext uri="{FF2B5EF4-FFF2-40B4-BE49-F238E27FC236}">
                <a16:creationId xmlns:a16="http://schemas.microsoft.com/office/drawing/2014/main" id="{7E99CFD0-C9D4-40EA-B982-17ED0DC5C70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181773" y="4366024"/>
            <a:ext cx="6425161" cy="898502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783BD293-11DA-4012-82C6-24CB378B84F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81773" y="3345660"/>
            <a:ext cx="6425161" cy="898503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B3840832-164C-47DF-97BC-AAFB9E3ACF1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81773" y="2325294"/>
            <a:ext cx="6425161" cy="898502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3993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9A5C333C-C64C-4BFA-97DC-4EC9E4A9E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llipse 4"/>
          <p:cNvSpPr/>
          <p:nvPr userDrawn="1"/>
        </p:nvSpPr>
        <p:spPr>
          <a:xfrm>
            <a:off x="4026000" y="1403412"/>
            <a:ext cx="4140000" cy="4140000"/>
          </a:xfrm>
          <a:prstGeom prst="ellipse">
            <a:avLst/>
          </a:prstGeom>
          <a:gradFill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000" b="1" baseline="3000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026001" y="1359000"/>
            <a:ext cx="4139999" cy="4140001"/>
          </a:xfrm>
        </p:spPr>
        <p:txBody>
          <a:bodyPr anchor="ctr" anchorCtr="0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Backup</a:t>
            </a:r>
          </a:p>
        </p:txBody>
      </p: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</p:spTree>
    <p:extLst>
      <p:ext uri="{BB962C8B-B14F-4D97-AF65-F5344CB8AC3E}">
        <p14:creationId xmlns:p14="http://schemas.microsoft.com/office/powerpoint/2010/main" val="2570771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0F33E5F-352C-4DDE-8F18-C64550E46AE7}"/>
              </a:ext>
            </a:extLst>
          </p:cNvPr>
          <p:cNvGrpSpPr/>
          <p:nvPr userDrawn="1"/>
        </p:nvGrpSpPr>
        <p:grpSpPr>
          <a:xfrm>
            <a:off x="564299" y="1304925"/>
            <a:ext cx="4534550" cy="4975375"/>
            <a:chOff x="564299" y="1704480"/>
            <a:chExt cx="4314587" cy="4575820"/>
          </a:xfrm>
          <a:gradFill>
            <a:gsLst>
              <a:gs pos="100000">
                <a:schemeClr val="accent3">
                  <a:alpha val="75000"/>
                </a:schemeClr>
              </a:gs>
              <a:gs pos="50000">
                <a:srgbClr val="376AAA">
                  <a:alpha val="75000"/>
                </a:srgbClr>
              </a:gs>
              <a:gs pos="0">
                <a:schemeClr val="tx2">
                  <a:alpha val="75000"/>
                </a:schemeClr>
              </a:gs>
            </a:gsLst>
            <a:lin ang="5400000" scaled="1"/>
          </a:gradFill>
        </p:grpSpPr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F0E0E21-9F82-4795-903D-ECA1A4FB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7486B30-B36E-4558-B331-0386B379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417E920C-0DBB-4457-89FD-03DB577DF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C1BB0EB-792C-4B52-A7AB-5A9A79F0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816984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39D816F-6300-4BAC-A638-07F4DB9B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78DEB77-91A1-4A96-8722-BA44717D3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5595109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endParaRPr lang="en-US" altLang="de-DE" sz="2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93710AF-2895-4C2D-99DA-E0984AF0811D}"/>
              </a:ext>
            </a:extLst>
          </p:cNvPr>
          <p:cNvGrpSpPr/>
          <p:nvPr userDrawn="1"/>
        </p:nvGrpSpPr>
        <p:grpSpPr>
          <a:xfrm>
            <a:off x="5181052" y="1304925"/>
            <a:ext cx="6433833" cy="4975375"/>
            <a:chOff x="564299" y="1704480"/>
            <a:chExt cx="4314587" cy="4575820"/>
          </a:xfrm>
          <a:solidFill>
            <a:schemeClr val="bg1">
              <a:alpha val="55000"/>
            </a:schemeClr>
          </a:solidFill>
        </p:grpSpPr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8CF1B85-D7D3-4D3E-B8FD-DF38F796D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2482606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BF210D3A-C99E-4ACB-BD93-06A739B6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1704480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D5113426-AF51-4361-B632-0C4D1B93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3260732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de-CH" altLang="de-DE" b="1" dirty="0">
                <a:latin typeface="+mn-lt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A5B10A39-CE22-4F26-9DA5-F3C222C60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816984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0A2B4B4-A8DB-488C-A7EA-2CD67B1A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4038858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547E0857-DD3A-4B0F-ADAB-C9FC60997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99" y="5595109"/>
              <a:ext cx="4314587" cy="6851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 marL="179388" indent="-179388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rgbClr val="D41C0E"/>
                </a:buClr>
                <a:tabLst>
                  <a:tab pos="179388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Aft>
                  <a:spcPct val="0"/>
                </a:spcAft>
              </a:pPr>
              <a:endParaRPr lang="en-DE" altLang="de-DE" b="1" dirty="0">
                <a:latin typeface="+mn-lt"/>
              </a:endParaRPr>
            </a:p>
          </p:txBody>
        </p:sp>
      </p:grp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B82F0406-3E7A-473F-9FB3-DA865C7198F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94491" y="1304925"/>
            <a:ext cx="4500000" cy="740460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273FF189-2AD2-406B-BEB1-959A718087F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94491" y="2164071"/>
            <a:ext cx="4500000" cy="731945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2EC43CEE-595A-486F-A908-A866DA32EBF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94491" y="2997065"/>
            <a:ext cx="4500000" cy="745020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434C1A9D-345C-4A3C-B512-62E415608118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94491" y="3843133"/>
            <a:ext cx="4500000" cy="745021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3298ED70-AE24-4145-8AF8-FC54208F611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94491" y="4706840"/>
            <a:ext cx="4500000" cy="727389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3206412F-0BCE-4FCC-9301-D7BC057D3CC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94491" y="5553075"/>
            <a:ext cx="4500000" cy="720725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E90AD-8644-410A-BF67-3980DFBB684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81773" y="1304925"/>
            <a:ext cx="6425161" cy="740459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EC22898F-B4A5-4CDB-AC05-4EE92F11609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81773" y="5553075"/>
            <a:ext cx="6425161" cy="727225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6D9226-98F3-41DA-A5D3-7EFEA17DBE11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0" name="Textplatzhalter 3">
            <a:extLst>
              <a:ext uri="{FF2B5EF4-FFF2-40B4-BE49-F238E27FC236}">
                <a16:creationId xmlns:a16="http://schemas.microsoft.com/office/drawing/2014/main" id="{474C2D82-917B-4530-8D70-B0C61C1E56C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81773" y="4689197"/>
            <a:ext cx="6425161" cy="745021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1" name="Textplatzhalter 3">
            <a:extLst>
              <a:ext uri="{FF2B5EF4-FFF2-40B4-BE49-F238E27FC236}">
                <a16:creationId xmlns:a16="http://schemas.microsoft.com/office/drawing/2014/main" id="{7E99CFD0-C9D4-40EA-B982-17ED0DC5C70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181773" y="3843132"/>
            <a:ext cx="6425161" cy="745021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783BD293-11DA-4012-82C6-24CB378B84F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81773" y="2997064"/>
            <a:ext cx="6425161" cy="745021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B3840832-164C-47DF-97BC-AAFB9E3ACF1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81773" y="2164071"/>
            <a:ext cx="6425161" cy="731945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4823676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765" y="3052518"/>
            <a:ext cx="1496236" cy="1476000"/>
          </a:xfrm>
          <a:prstGeom prst="rect">
            <a:avLst/>
          </a:prstGeom>
        </p:spPr>
      </p:pic>
      <p:sp>
        <p:nvSpPr>
          <p:cNvPr id="29" name="Rechteck 54"/>
          <p:cNvSpPr/>
          <p:nvPr userDrawn="1"/>
        </p:nvSpPr>
        <p:spPr bwMode="gray">
          <a:xfrm>
            <a:off x="6216833" y="1304924"/>
            <a:ext cx="5400000" cy="2340000"/>
          </a:xfrm>
          <a:custGeom>
            <a:avLst/>
            <a:gdLst/>
            <a:ahLst/>
            <a:cxnLst/>
            <a:rect l="l" t="t" r="r" b="b"/>
            <a:pathLst>
              <a:path w="4032000" h="1842375">
                <a:moveTo>
                  <a:pt x="0" y="0"/>
                </a:moveTo>
                <a:lnTo>
                  <a:pt x="4032000" y="0"/>
                </a:lnTo>
                <a:lnTo>
                  <a:pt x="4032000" y="1842375"/>
                </a:lnTo>
                <a:lnTo>
                  <a:pt x="595668" y="1842375"/>
                </a:lnTo>
                <a:lnTo>
                  <a:pt x="595668" y="1719794"/>
                </a:lnTo>
                <a:lnTo>
                  <a:pt x="129844" y="1251031"/>
                </a:lnTo>
                <a:lnTo>
                  <a:pt x="0" y="1251031"/>
                </a:lnTo>
                <a:close/>
              </a:path>
            </a:pathLst>
          </a:custGeom>
          <a:noFill/>
          <a:ln w="12700">
            <a:solidFill>
              <a:srgbClr val="4E7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1" name="Rechteck 56"/>
          <p:cNvSpPr/>
          <p:nvPr userDrawn="1"/>
        </p:nvSpPr>
        <p:spPr bwMode="gray">
          <a:xfrm>
            <a:off x="6216834" y="3947882"/>
            <a:ext cx="5400000" cy="2340000"/>
          </a:xfrm>
          <a:custGeom>
            <a:avLst/>
            <a:gdLst/>
            <a:ahLst/>
            <a:cxnLst/>
            <a:rect l="l" t="t" r="r" b="b"/>
            <a:pathLst>
              <a:path w="4032000" h="2021015">
                <a:moveTo>
                  <a:pt x="595668" y="0"/>
                </a:moveTo>
                <a:lnTo>
                  <a:pt x="4032000" y="0"/>
                </a:lnTo>
                <a:lnTo>
                  <a:pt x="4032000" y="2021015"/>
                </a:lnTo>
                <a:lnTo>
                  <a:pt x="0" y="2021015"/>
                </a:lnTo>
                <a:lnTo>
                  <a:pt x="0" y="591344"/>
                </a:lnTo>
                <a:lnTo>
                  <a:pt x="129844" y="591344"/>
                </a:lnTo>
                <a:lnTo>
                  <a:pt x="595668" y="125520"/>
                </a:lnTo>
                <a:close/>
              </a:path>
            </a:pathLst>
          </a:custGeom>
          <a:noFill/>
          <a:ln w="12700">
            <a:solidFill>
              <a:srgbClr val="4E7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2" name="Rechteck 57"/>
          <p:cNvSpPr/>
          <p:nvPr userDrawn="1"/>
        </p:nvSpPr>
        <p:spPr bwMode="gray">
          <a:xfrm>
            <a:off x="582317" y="3947882"/>
            <a:ext cx="5400000" cy="2340000"/>
          </a:xfrm>
          <a:custGeom>
            <a:avLst/>
            <a:gdLst/>
            <a:ahLst/>
            <a:cxnLst/>
            <a:rect l="l" t="t" r="r" b="b"/>
            <a:pathLst>
              <a:path w="4032000" h="2021015">
                <a:moveTo>
                  <a:pt x="0" y="0"/>
                </a:moveTo>
                <a:lnTo>
                  <a:pt x="3444456" y="0"/>
                </a:lnTo>
                <a:lnTo>
                  <a:pt x="3444456" y="125520"/>
                </a:lnTo>
                <a:lnTo>
                  <a:pt x="3910281" y="591344"/>
                </a:lnTo>
                <a:lnTo>
                  <a:pt x="4032000" y="591344"/>
                </a:lnTo>
                <a:lnTo>
                  <a:pt x="4032000" y="2021015"/>
                </a:lnTo>
                <a:lnTo>
                  <a:pt x="0" y="2021015"/>
                </a:lnTo>
                <a:close/>
              </a:path>
            </a:pathLst>
          </a:custGeom>
          <a:noFill/>
          <a:ln w="12700">
            <a:solidFill>
              <a:srgbClr val="4D9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4" name="Rechteck 55"/>
          <p:cNvSpPr/>
          <p:nvPr userDrawn="1"/>
        </p:nvSpPr>
        <p:spPr bwMode="gray">
          <a:xfrm>
            <a:off x="573400" y="1304924"/>
            <a:ext cx="5400000" cy="2340000"/>
          </a:xfrm>
          <a:custGeom>
            <a:avLst/>
            <a:gdLst/>
            <a:ahLst/>
            <a:cxnLst/>
            <a:rect l="l" t="t" r="r" b="b"/>
            <a:pathLst>
              <a:path w="4032000" h="1842375">
                <a:moveTo>
                  <a:pt x="0" y="0"/>
                </a:moveTo>
                <a:lnTo>
                  <a:pt x="4032000" y="0"/>
                </a:lnTo>
                <a:lnTo>
                  <a:pt x="4032000" y="1251032"/>
                </a:lnTo>
                <a:lnTo>
                  <a:pt x="3910281" y="1251032"/>
                </a:lnTo>
                <a:lnTo>
                  <a:pt x="3444456" y="1719795"/>
                </a:lnTo>
                <a:lnTo>
                  <a:pt x="3444456" y="1842375"/>
                </a:lnTo>
                <a:lnTo>
                  <a:pt x="0" y="1842375"/>
                </a:lnTo>
                <a:close/>
              </a:path>
            </a:pathLst>
          </a:custGeom>
          <a:noFill/>
          <a:ln w="12700">
            <a:solidFill>
              <a:srgbClr val="4D9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73400" y="1309345"/>
            <a:ext cx="11052695" cy="4987912"/>
            <a:chOff x="573400" y="1309345"/>
            <a:chExt cx="11052695" cy="4987912"/>
          </a:xfrm>
          <a:gradFill flip="none" rotWithShape="1">
            <a:gsLst>
              <a:gs pos="100000">
                <a:srgbClr val="4E5EA1"/>
              </a:gs>
              <a:gs pos="0">
                <a:srgbClr val="4CA0CC"/>
              </a:gs>
            </a:gsLst>
            <a:lin ang="0" scaled="1"/>
            <a:tileRect/>
          </a:gradFill>
        </p:grpSpPr>
        <p:sp>
          <p:nvSpPr>
            <p:cNvPr id="35" name="Rechteck 49"/>
            <p:cNvSpPr/>
            <p:nvPr userDrawn="1"/>
          </p:nvSpPr>
          <p:spPr bwMode="gray">
            <a:xfrm>
              <a:off x="573400" y="1309345"/>
              <a:ext cx="540000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36" name="Rechteck 49"/>
            <p:cNvSpPr/>
            <p:nvPr userDrawn="1"/>
          </p:nvSpPr>
          <p:spPr bwMode="gray">
            <a:xfrm>
              <a:off x="6226095" y="1309345"/>
              <a:ext cx="540000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37" name="Rechteck 49"/>
            <p:cNvSpPr/>
            <p:nvPr userDrawn="1"/>
          </p:nvSpPr>
          <p:spPr bwMode="gray">
            <a:xfrm>
              <a:off x="573400" y="5865257"/>
              <a:ext cx="540000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  <p:sp>
          <p:nvSpPr>
            <p:cNvPr id="38" name="Rechteck 49"/>
            <p:cNvSpPr/>
            <p:nvPr userDrawn="1"/>
          </p:nvSpPr>
          <p:spPr bwMode="gray">
            <a:xfrm>
              <a:off x="6218913" y="5855882"/>
              <a:ext cx="540000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/>
            </a:p>
          </p:txBody>
        </p:sp>
      </p:grpSp>
      <p:sp>
        <p:nvSpPr>
          <p:cNvPr id="4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2317" y="1299970"/>
            <a:ext cx="5400000" cy="432000"/>
          </a:xfr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9" name="Textplatzhalter 3"/>
          <p:cNvSpPr>
            <a:spLocks noGrp="1"/>
          </p:cNvSpPr>
          <p:nvPr userDrawn="1">
            <p:ph type="body" sz="quarter" idx="11"/>
          </p:nvPr>
        </p:nvSpPr>
        <p:spPr>
          <a:xfrm>
            <a:off x="6226095" y="1309345"/>
            <a:ext cx="5400000" cy="432000"/>
          </a:xfrm>
        </p:spPr>
        <p:txBody>
          <a:bodyPr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0" name="Textplatzhalter 3"/>
          <p:cNvSpPr>
            <a:spLocks noGrp="1"/>
          </p:cNvSpPr>
          <p:nvPr userDrawn="1">
            <p:ph type="body" sz="quarter" idx="12"/>
          </p:nvPr>
        </p:nvSpPr>
        <p:spPr>
          <a:xfrm>
            <a:off x="582317" y="5865257"/>
            <a:ext cx="5400000" cy="432000"/>
          </a:xfrm>
        </p:spPr>
        <p:txBody>
          <a:bodyPr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1" name="Textplatzhalter 3"/>
          <p:cNvSpPr>
            <a:spLocks noGrp="1"/>
          </p:cNvSpPr>
          <p:nvPr userDrawn="1">
            <p:ph type="body" sz="quarter" idx="13"/>
          </p:nvPr>
        </p:nvSpPr>
        <p:spPr>
          <a:xfrm>
            <a:off x="6226095" y="5852913"/>
            <a:ext cx="5400000" cy="432000"/>
          </a:xfrm>
        </p:spPr>
        <p:txBody>
          <a:bodyPr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B7388A70-8454-4A8B-BC6C-749E158F4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317" y="1300685"/>
            <a:ext cx="5400000" cy="432000"/>
          </a:xfrm>
        </p:spPr>
        <p:txBody>
          <a:bodyPr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1F79FD4-CF56-4416-A1D4-812F1D8D8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732" y="1741345"/>
            <a:ext cx="4572000" cy="1903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F5434B76-B029-4246-84D0-AB87080152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732" y="3961677"/>
            <a:ext cx="4572000" cy="1903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74A6A3A8-9F61-498D-8D69-3CB8EE0AAA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1902" y="1741345"/>
            <a:ext cx="4572000" cy="1903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AD395BB4-7D4F-4835-A122-D630D05D9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41902" y="3961677"/>
            <a:ext cx="4572000" cy="1903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6680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6" userDrawn="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cette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 userDrawn="1"/>
        </p:nvSpPr>
        <p:spPr>
          <a:xfrm>
            <a:off x="0" y="1426828"/>
            <a:ext cx="4966381" cy="208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668EC0">
                  <a:alpha val="3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DE"/>
          </a:p>
        </p:txBody>
      </p:sp>
      <p:sp>
        <p:nvSpPr>
          <p:cNvPr id="30" name="Rechteck 29"/>
          <p:cNvSpPr/>
          <p:nvPr userDrawn="1"/>
        </p:nvSpPr>
        <p:spPr>
          <a:xfrm>
            <a:off x="0" y="4014688"/>
            <a:ext cx="4961296" cy="208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668EC0">
                  <a:alpha val="3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DE"/>
          </a:p>
        </p:txBody>
      </p:sp>
      <p:sp>
        <p:nvSpPr>
          <p:cNvPr id="31" name="Rechteck 30"/>
          <p:cNvSpPr/>
          <p:nvPr userDrawn="1"/>
        </p:nvSpPr>
        <p:spPr>
          <a:xfrm>
            <a:off x="7220856" y="4014688"/>
            <a:ext cx="4971143" cy="208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668EC0">
                  <a:alpha val="3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DE"/>
          </a:p>
        </p:txBody>
      </p:sp>
      <p:sp>
        <p:nvSpPr>
          <p:cNvPr id="32" name="Rechteck 31"/>
          <p:cNvSpPr/>
          <p:nvPr userDrawn="1"/>
        </p:nvSpPr>
        <p:spPr>
          <a:xfrm>
            <a:off x="7220858" y="1426828"/>
            <a:ext cx="4971142" cy="208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668EC0">
                  <a:alpha val="3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DE"/>
          </a:p>
        </p:txBody>
      </p:sp>
      <p:grpSp>
        <p:nvGrpSpPr>
          <p:cNvPr id="34" name="Gruppieren 33"/>
          <p:cNvGrpSpPr>
            <a:grpSpLocks noChangeAspect="1"/>
          </p:cNvGrpSpPr>
          <p:nvPr/>
        </p:nvGrpSpPr>
        <p:grpSpPr>
          <a:xfrm>
            <a:off x="3828042" y="1425835"/>
            <a:ext cx="4550778" cy="4680000"/>
            <a:chOff x="3489825" y="1426828"/>
            <a:chExt cx="4707218" cy="4840881"/>
          </a:xfrm>
          <a:gradFill flip="none" rotWithShape="1">
            <a:gsLst>
              <a:gs pos="50000">
                <a:srgbClr val="6990BE"/>
              </a:gs>
              <a:gs pos="0">
                <a:srgbClr val="67AAD0"/>
              </a:gs>
              <a:gs pos="100000">
                <a:srgbClr val="6B77AD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0" name="Ellipse 39"/>
            <p:cNvSpPr>
              <a:spLocks noChangeAspect="1"/>
            </p:cNvSpPr>
            <p:nvPr/>
          </p:nvSpPr>
          <p:spPr>
            <a:xfrm>
              <a:off x="3489825" y="4107709"/>
              <a:ext cx="2160000" cy="21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/>
            <p:cNvSpPr>
              <a:spLocks noChangeAspect="1"/>
            </p:cNvSpPr>
            <p:nvPr/>
          </p:nvSpPr>
          <p:spPr>
            <a:xfrm>
              <a:off x="6037040" y="4107709"/>
              <a:ext cx="2160000" cy="21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>
              <a:spLocks noChangeAspect="1"/>
            </p:cNvSpPr>
            <p:nvPr/>
          </p:nvSpPr>
          <p:spPr>
            <a:xfrm>
              <a:off x="3489829" y="1426828"/>
              <a:ext cx="2160000" cy="21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>
              <a:spLocks noChangeAspect="1"/>
            </p:cNvSpPr>
            <p:nvPr/>
          </p:nvSpPr>
          <p:spPr>
            <a:xfrm>
              <a:off x="6037043" y="1426828"/>
              <a:ext cx="2160000" cy="21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Ellipse 2"/>
          <p:cNvSpPr>
            <a:spLocks noChangeAspect="1"/>
          </p:cNvSpPr>
          <p:nvPr userDrawn="1"/>
        </p:nvSpPr>
        <p:spPr>
          <a:xfrm>
            <a:off x="4879482" y="2606330"/>
            <a:ext cx="2340000" cy="23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794281" y="2004087"/>
            <a:ext cx="1440000" cy="788988"/>
          </a:xfrm>
        </p:spPr>
        <p:txBody>
          <a:bodyPr lIns="0" tIns="0" rIns="0" bIns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1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794281" y="4775431"/>
            <a:ext cx="1440000" cy="788988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2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62330" y="4775431"/>
            <a:ext cx="1440000" cy="788988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3</a:t>
            </a:r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62330" y="2004087"/>
            <a:ext cx="1440000" cy="788988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 4</a:t>
            </a:r>
          </a:p>
        </p:txBody>
      </p:sp>
      <p:sp>
        <p:nvSpPr>
          <p:cNvPr id="52" name="Textplatzhalter 51"/>
          <p:cNvSpPr>
            <a:spLocks noGrp="1"/>
          </p:cNvSpPr>
          <p:nvPr>
            <p:ph type="body" sz="quarter" idx="14"/>
          </p:nvPr>
        </p:nvSpPr>
        <p:spPr>
          <a:xfrm>
            <a:off x="8368167" y="1470705"/>
            <a:ext cx="3228975" cy="2001837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3" name="Textplatzhalter 51"/>
          <p:cNvSpPr>
            <a:spLocks noGrp="1"/>
          </p:cNvSpPr>
          <p:nvPr>
            <p:ph type="body" sz="quarter" idx="15"/>
          </p:nvPr>
        </p:nvSpPr>
        <p:spPr>
          <a:xfrm>
            <a:off x="8368167" y="4057769"/>
            <a:ext cx="3228975" cy="2001837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4" name="Textplatzhalter 51"/>
          <p:cNvSpPr>
            <a:spLocks noGrp="1"/>
          </p:cNvSpPr>
          <p:nvPr>
            <p:ph type="body" sz="quarter" idx="16"/>
          </p:nvPr>
        </p:nvSpPr>
        <p:spPr>
          <a:xfrm>
            <a:off x="574097" y="4051960"/>
            <a:ext cx="3211510" cy="2001837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5" name="Textplatzhalter 51"/>
          <p:cNvSpPr>
            <a:spLocks noGrp="1"/>
          </p:cNvSpPr>
          <p:nvPr>
            <p:ph type="body" sz="quarter" idx="17"/>
          </p:nvPr>
        </p:nvSpPr>
        <p:spPr>
          <a:xfrm>
            <a:off x="574097" y="1452562"/>
            <a:ext cx="3210133" cy="2001837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7" name="Inhaltsplatzhalter 56"/>
          <p:cNvSpPr>
            <a:spLocks noGrp="1"/>
          </p:cNvSpPr>
          <p:nvPr>
            <p:ph sz="quarter" idx="18" hasCustomPrompt="1"/>
          </p:nvPr>
        </p:nvSpPr>
        <p:spPr>
          <a:xfrm>
            <a:off x="5239482" y="2994098"/>
            <a:ext cx="1620000" cy="1621288"/>
          </a:xfrm>
        </p:spPr>
        <p:txBody>
          <a:bodyPr anchor="ctr"/>
          <a:lstStyle>
            <a:lvl1pPr marL="0" indent="0" algn="ctr">
              <a:buNone/>
              <a:defRPr b="1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Icon/Logo/Text</a:t>
            </a:r>
          </a:p>
        </p:txBody>
      </p:sp>
    </p:spTree>
    <p:extLst>
      <p:ext uri="{BB962C8B-B14F-4D97-AF65-F5344CB8AC3E}">
        <p14:creationId xmlns:p14="http://schemas.microsoft.com/office/powerpoint/2010/main" val="597139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609" userDrawn="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etten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ün enthält.&#10;&#10;Mit sehr hoher Zuverlässigkeit generierte Beschreibung">
            <a:extLst>
              <a:ext uri="{FF2B5EF4-FFF2-40B4-BE49-F238E27FC236}">
                <a16:creationId xmlns:a16="http://schemas.microsoft.com/office/drawing/2014/main" id="{E7135E40-E036-4BD6-BAC8-24DC2DA5E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300620"/>
            <a:ext cx="5391150" cy="5038725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5358223" y="3603182"/>
            <a:ext cx="1440000" cy="93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de-DE" b="1"/>
              <a:t>Logo/Text bei Bedarf</a:t>
            </a:r>
            <a:endParaRPr lang="de-DE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6359583" y="2487720"/>
            <a:ext cx="12600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1</a:t>
            </a:r>
          </a:p>
        </p:txBody>
      </p:sp>
      <p:sp>
        <p:nvSpPr>
          <p:cNvPr id="42" name="Textplatzhalt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962189" y="4235330"/>
            <a:ext cx="12600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2</a:t>
            </a:r>
          </a:p>
        </p:txBody>
      </p:sp>
      <p:sp>
        <p:nvSpPr>
          <p:cNvPr id="43" name="Textplatzhalt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5446764" y="5291875"/>
            <a:ext cx="12600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3</a:t>
            </a:r>
          </a:p>
        </p:txBody>
      </p:sp>
      <p:sp>
        <p:nvSpPr>
          <p:cNvPr id="44" name="Textplatzhalt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3978876" y="4239938"/>
            <a:ext cx="12600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4</a:t>
            </a:r>
          </a:p>
        </p:txBody>
      </p:sp>
      <p:sp>
        <p:nvSpPr>
          <p:cNvPr id="45" name="Textplatzhalt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4556651" y="2487720"/>
            <a:ext cx="12600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 5</a:t>
            </a:r>
          </a:p>
        </p:txBody>
      </p:sp>
    </p:spTree>
    <p:extLst>
      <p:ext uri="{BB962C8B-B14F-4D97-AF65-F5344CB8AC3E}">
        <p14:creationId xmlns:p14="http://schemas.microsoft.com/office/powerpoint/2010/main" val="15726567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6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etten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ün, Kuppel, Gebäude enthält.&#10;&#10;Mit hoher Zuverlässigkeit generierte Beschreibung">
            <a:extLst>
              <a:ext uri="{FF2B5EF4-FFF2-40B4-BE49-F238E27FC236}">
                <a16:creationId xmlns:a16="http://schemas.microsoft.com/office/drawing/2014/main" id="{6498A13F-1A66-4913-BAF2-A6268DDDB9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22" y="1106488"/>
            <a:ext cx="6219556" cy="539721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5338763" y="3160913"/>
            <a:ext cx="1514475" cy="132715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de-DE" b="1"/>
              <a:t>Logo/Text bei Bedarf</a:t>
            </a:r>
            <a:endParaRPr lang="de-DE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5403850" y="1653515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 1</a:t>
            </a:r>
          </a:p>
        </p:txBody>
      </p:sp>
      <p:sp>
        <p:nvSpPr>
          <p:cNvPr id="42" name="Textplatzhalt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7039061" y="2689423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2</a:t>
            </a:r>
          </a:p>
        </p:txBody>
      </p:sp>
      <p:sp>
        <p:nvSpPr>
          <p:cNvPr id="43" name="Textplatzhalt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7039061" y="4369942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3</a:t>
            </a:r>
          </a:p>
        </p:txBody>
      </p:sp>
      <p:sp>
        <p:nvSpPr>
          <p:cNvPr id="44" name="Textplatzhalt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5401469" y="5302877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4</a:t>
            </a:r>
          </a:p>
        </p:txBody>
      </p:sp>
      <p:sp>
        <p:nvSpPr>
          <p:cNvPr id="45" name="Textplatzhalt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3766578" y="4369942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5</a:t>
            </a:r>
          </a:p>
        </p:txBody>
      </p:sp>
      <p:sp>
        <p:nvSpPr>
          <p:cNvPr id="46" name="Textplatzhalt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766578" y="2693248"/>
            <a:ext cx="1384300" cy="598487"/>
          </a:xfrm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 6</a:t>
            </a:r>
          </a:p>
        </p:txBody>
      </p:sp>
    </p:spTree>
    <p:extLst>
      <p:ext uri="{BB962C8B-B14F-4D97-AF65-F5344CB8AC3E}">
        <p14:creationId xmlns:p14="http://schemas.microsoft.com/office/powerpoint/2010/main" val="1478231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6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>
            <a:spLocks noChangeAspect="1"/>
          </p:cNvSpPr>
          <p:nvPr userDrawn="1"/>
        </p:nvSpPr>
        <p:spPr>
          <a:xfrm>
            <a:off x="568325" y="2408091"/>
            <a:ext cx="2086257" cy="2086257"/>
          </a:xfrm>
          <a:prstGeom prst="ellipse">
            <a:avLst/>
          </a:prstGeom>
          <a:gradFill flip="none" rotWithShape="1">
            <a:gsLst>
              <a:gs pos="100000">
                <a:schemeClr val="tx2">
                  <a:alpha val="75000"/>
                </a:schemeClr>
              </a:gs>
              <a:gs pos="50000">
                <a:srgbClr val="376AAA">
                  <a:alpha val="75000"/>
                </a:srgbClr>
              </a:gs>
              <a:gs pos="0">
                <a:schemeClr val="accent3"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de-DE" sz="2400" b="1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04BFC4-647E-4499-BAF7-49667116854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22219" y="1534500"/>
            <a:ext cx="302006" cy="4522221"/>
            <a:chOff x="3022219" y="1534500"/>
            <a:chExt cx="302006" cy="4522221"/>
          </a:xfrm>
          <a:gradFill flip="none" rotWithShape="1">
            <a:gsLst>
              <a:gs pos="0">
                <a:srgbClr val="50A1CB">
                  <a:alpha val="75000"/>
                </a:srgbClr>
              </a:gs>
              <a:gs pos="100000">
                <a:schemeClr val="accent3">
                  <a:alpha val="80000"/>
                </a:schemeClr>
              </a:gs>
            </a:gsLst>
            <a:lin ang="5400000" scaled="1"/>
            <a:tileRect/>
          </a:gradFill>
        </p:grpSpPr>
        <p:sp>
          <p:nvSpPr>
            <p:cNvPr id="49" name="Ellipse 48"/>
            <p:cNvSpPr/>
            <p:nvPr userDrawn="1"/>
          </p:nvSpPr>
          <p:spPr>
            <a:xfrm>
              <a:off x="3022219" y="1534500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  <p:sp>
          <p:nvSpPr>
            <p:cNvPr id="50" name="Ellipse 49"/>
            <p:cNvSpPr/>
            <p:nvPr userDrawn="1"/>
          </p:nvSpPr>
          <p:spPr>
            <a:xfrm>
              <a:off x="3022219" y="2378543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  <p:sp>
          <p:nvSpPr>
            <p:cNvPr id="51" name="Ellipse 50"/>
            <p:cNvSpPr/>
            <p:nvPr userDrawn="1"/>
          </p:nvSpPr>
          <p:spPr>
            <a:xfrm>
              <a:off x="3022219" y="3222586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  <p:sp>
          <p:nvSpPr>
            <p:cNvPr id="52" name="Ellipse 51"/>
            <p:cNvSpPr/>
            <p:nvPr userDrawn="1"/>
          </p:nvSpPr>
          <p:spPr>
            <a:xfrm>
              <a:off x="3022219" y="4066629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  <p:sp>
          <p:nvSpPr>
            <p:cNvPr id="53" name="Ellipse 52"/>
            <p:cNvSpPr/>
            <p:nvPr userDrawn="1"/>
          </p:nvSpPr>
          <p:spPr>
            <a:xfrm>
              <a:off x="3022219" y="4910672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  <p:sp>
          <p:nvSpPr>
            <p:cNvPr id="54" name="Ellipse 53"/>
            <p:cNvSpPr/>
            <p:nvPr userDrawn="1"/>
          </p:nvSpPr>
          <p:spPr>
            <a:xfrm>
              <a:off x="3022219" y="5754715"/>
              <a:ext cx="302006" cy="3020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</a:pPr>
              <a:endParaRPr lang="de-DE" sz="2400" b="1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3372311" y="1327608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3372311" y="2172573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9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3372311" y="3017538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3372311" y="3862503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3372311" y="4707468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5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372311" y="5552434"/>
            <a:ext cx="8246597" cy="706442"/>
          </a:xfrm>
        </p:spPr>
        <p:txBody>
          <a:bodyPr anchor="ctr">
            <a:no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6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654887" y="3097998"/>
            <a:ext cx="1924352" cy="70644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19638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6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ausforder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feil: nach rechts 2"/>
          <p:cNvSpPr/>
          <p:nvPr userDrawn="1"/>
        </p:nvSpPr>
        <p:spPr>
          <a:xfrm>
            <a:off x="580607" y="1430738"/>
            <a:ext cx="5413695" cy="4556632"/>
          </a:xfrm>
          <a:prstGeom prst="rightArrow">
            <a:avLst>
              <a:gd name="adj1" fmla="val 61973"/>
              <a:gd name="adj2" fmla="val 38196"/>
            </a:avLst>
          </a:prstGeom>
          <a:gradFill flip="none" rotWithShape="1">
            <a:gsLst>
              <a:gs pos="100000">
                <a:schemeClr val="accent3">
                  <a:alpha val="75000"/>
                </a:schemeClr>
              </a:gs>
              <a:gs pos="50000">
                <a:srgbClr val="376AAA">
                  <a:alpha val="75000"/>
                </a:srgbClr>
              </a:gs>
              <a:gs pos="0">
                <a:schemeClr val="tx2">
                  <a:alpha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9" name="Pfeil: nach rechts 28"/>
          <p:cNvSpPr/>
          <p:nvPr userDrawn="1"/>
        </p:nvSpPr>
        <p:spPr>
          <a:xfrm flipH="1">
            <a:off x="6212400" y="1430738"/>
            <a:ext cx="5413695" cy="4556632"/>
          </a:xfrm>
          <a:prstGeom prst="rightArrow">
            <a:avLst>
              <a:gd name="adj1" fmla="val 61973"/>
              <a:gd name="adj2" fmla="val 38196"/>
            </a:avLst>
          </a:prstGeom>
          <a:gradFill flip="none" rotWithShape="1">
            <a:gsLst>
              <a:gs pos="100000">
                <a:schemeClr val="accent3">
                  <a:alpha val="75000"/>
                </a:schemeClr>
              </a:gs>
              <a:gs pos="50000">
                <a:srgbClr val="376AAA">
                  <a:alpha val="75000"/>
                </a:srgbClr>
              </a:gs>
              <a:gs pos="0">
                <a:schemeClr val="tx2">
                  <a:alpha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655638" y="2344738"/>
            <a:ext cx="3597275" cy="273526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021638" y="2319790"/>
            <a:ext cx="3597275" cy="273526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34130" y="1616186"/>
            <a:ext cx="3040289" cy="631825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de-DE" b="1" smtClean="0">
                <a:solidFill>
                  <a:schemeClr val="tx1"/>
                </a:solidFill>
              </a:defRPr>
            </a:lvl1pPr>
            <a:lvl2pPr>
              <a:defRPr lang="de-DE" smtClean="0">
                <a:solidFill>
                  <a:srgbClr val="1487BF"/>
                </a:solidFill>
              </a:defRPr>
            </a:lvl2pPr>
            <a:lvl3pPr>
              <a:defRPr lang="de-DE" smtClean="0">
                <a:solidFill>
                  <a:srgbClr val="1487BF"/>
                </a:solidFill>
              </a:defRPr>
            </a:lvl3pPr>
            <a:lvl4pPr>
              <a:defRPr lang="de-DE" smtClean="0">
                <a:solidFill>
                  <a:srgbClr val="1487BF"/>
                </a:solidFill>
              </a:defRPr>
            </a:lvl4pPr>
            <a:lvl5pPr>
              <a:defRPr lang="de-DE">
                <a:solidFill>
                  <a:srgbClr val="1487BF"/>
                </a:solidFill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0130" y="1599858"/>
            <a:ext cx="3040289" cy="631825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de-DE" b="1" smtClean="0">
                <a:solidFill>
                  <a:schemeClr val="tx1"/>
                </a:solidFill>
              </a:defRPr>
            </a:lvl1pPr>
            <a:lvl2pPr>
              <a:defRPr lang="de-DE" smtClean="0">
                <a:solidFill>
                  <a:srgbClr val="1487BF"/>
                </a:solidFill>
              </a:defRPr>
            </a:lvl2pPr>
            <a:lvl3pPr>
              <a:defRPr lang="de-DE" smtClean="0">
                <a:solidFill>
                  <a:srgbClr val="1487BF"/>
                </a:solidFill>
              </a:defRPr>
            </a:lvl3pPr>
            <a:lvl4pPr>
              <a:defRPr lang="de-DE" smtClean="0">
                <a:solidFill>
                  <a:srgbClr val="1487BF"/>
                </a:solidFill>
              </a:defRPr>
            </a:lvl4pPr>
            <a:lvl5pPr>
              <a:defRPr lang="de-DE">
                <a:solidFill>
                  <a:srgbClr val="1487BF"/>
                </a:solidFill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955693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4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8"/>
          <p:cNvSpPr>
            <a:spLocks/>
          </p:cNvSpPr>
          <p:nvPr userDrawn="1"/>
        </p:nvSpPr>
        <p:spPr bwMode="auto">
          <a:xfrm>
            <a:off x="6505033" y="2595785"/>
            <a:ext cx="5110508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4" name="Freeform 8"/>
          <p:cNvSpPr>
            <a:spLocks/>
          </p:cNvSpPr>
          <p:nvPr userDrawn="1"/>
        </p:nvSpPr>
        <p:spPr bwMode="auto">
          <a:xfrm flipV="1">
            <a:off x="6496084" y="3443859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5" name="Freeform 8"/>
          <p:cNvSpPr>
            <a:spLocks/>
          </p:cNvSpPr>
          <p:nvPr userDrawn="1"/>
        </p:nvSpPr>
        <p:spPr bwMode="auto">
          <a:xfrm flipH="1">
            <a:off x="578468" y="2610398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 flipV="1">
            <a:off x="585011" y="3440241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69418" y="221616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11" y="3942795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44541" y="2205808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544541" y="394399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41" name="Gerader Verbinder 40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44" name="Gerader Verbinder 4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559007" y="3015141"/>
            <a:ext cx="1075081" cy="97034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46" name="Gruppieren 45"/>
          <p:cNvGrpSpPr/>
          <p:nvPr userDrawn="1"/>
        </p:nvGrpSpPr>
        <p:grpSpPr bwMode="gray">
          <a:xfrm>
            <a:off x="5223677" y="2618735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855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ktoren (5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8"/>
          <p:cNvSpPr>
            <a:spLocks/>
          </p:cNvSpPr>
          <p:nvPr userDrawn="1"/>
        </p:nvSpPr>
        <p:spPr bwMode="auto">
          <a:xfrm>
            <a:off x="6505033" y="2595785"/>
            <a:ext cx="5110508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4" name="Freeform 8"/>
          <p:cNvSpPr>
            <a:spLocks/>
          </p:cNvSpPr>
          <p:nvPr userDrawn="1"/>
        </p:nvSpPr>
        <p:spPr bwMode="auto">
          <a:xfrm flipV="1">
            <a:off x="6496084" y="3443859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5" name="Freeform 8"/>
          <p:cNvSpPr>
            <a:spLocks/>
          </p:cNvSpPr>
          <p:nvPr userDrawn="1"/>
        </p:nvSpPr>
        <p:spPr bwMode="auto">
          <a:xfrm flipH="1">
            <a:off x="578468" y="2610398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 flipV="1">
            <a:off x="585011" y="3440241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69418" y="221616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11" y="3942795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44541" y="2205808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544541" y="394399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41" name="Gerader Verbinder 40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44" name="Gerader Verbinder 4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559007" y="3015141"/>
            <a:ext cx="1075081" cy="97034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0D478D8-E523-4E49-9E18-B4F450E6B4B7}"/>
              </a:ext>
            </a:extLst>
          </p:cNvPr>
          <p:cNvCxnSpPr/>
          <p:nvPr userDrawn="1"/>
        </p:nvCxnSpPr>
        <p:spPr>
          <a:xfrm flipH="1">
            <a:off x="6077076" y="4123990"/>
            <a:ext cx="0" cy="17605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7C779D6-D2EA-4282-9886-CF5CBEF6D42F}"/>
              </a:ext>
            </a:extLst>
          </p:cNvPr>
          <p:cNvCxnSpPr/>
          <p:nvPr userDrawn="1"/>
        </p:nvCxnSpPr>
        <p:spPr>
          <a:xfrm flipH="1">
            <a:off x="1893723" y="5884554"/>
            <a:ext cx="4212000" cy="249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 userDrawn="1"/>
        </p:nvGrpSpPr>
        <p:grpSpPr bwMode="gray">
          <a:xfrm>
            <a:off x="5223677" y="2618735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48339064-7537-4B5B-9C7A-92DD1A9EDC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25052" y="5484246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0765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6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8"/>
          <p:cNvSpPr>
            <a:spLocks/>
          </p:cNvSpPr>
          <p:nvPr userDrawn="1"/>
        </p:nvSpPr>
        <p:spPr bwMode="auto">
          <a:xfrm>
            <a:off x="6505033" y="2595785"/>
            <a:ext cx="5110508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4" name="Freeform 8"/>
          <p:cNvSpPr>
            <a:spLocks/>
          </p:cNvSpPr>
          <p:nvPr userDrawn="1"/>
        </p:nvSpPr>
        <p:spPr bwMode="auto">
          <a:xfrm flipV="1">
            <a:off x="6496084" y="3443859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5" name="Freeform 8"/>
          <p:cNvSpPr>
            <a:spLocks/>
          </p:cNvSpPr>
          <p:nvPr userDrawn="1"/>
        </p:nvSpPr>
        <p:spPr bwMode="auto">
          <a:xfrm flipH="1">
            <a:off x="578468" y="2610398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 flipV="1">
            <a:off x="585011" y="3440241"/>
            <a:ext cx="5112000" cy="90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cxnSp>
        <p:nvCxnSpPr>
          <p:cNvPr id="37" name="Gerader Verbinder 36"/>
          <p:cNvCxnSpPr/>
          <p:nvPr userDrawn="1"/>
        </p:nvCxnSpPr>
        <p:spPr>
          <a:xfrm>
            <a:off x="6905550" y="3479799"/>
            <a:ext cx="4675081" cy="0"/>
          </a:xfrm>
          <a:prstGeom prst="line">
            <a:avLst/>
          </a:pr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 userDrawn="1"/>
        </p:nvCxnSpPr>
        <p:spPr>
          <a:xfrm>
            <a:off x="571211" y="3476159"/>
            <a:ext cx="4675081" cy="0"/>
          </a:xfrm>
          <a:prstGeom prst="line">
            <a:avLst/>
          </a:pr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69418" y="221616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5596" y="3077784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1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11" y="3942795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44541" y="2205808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544541" y="3088979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4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544541" y="3943990"/>
            <a:ext cx="4140000" cy="3600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45" name="Gerader Verbinder 44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47" name="Grafik 4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48" name="Gerader Verbinder 47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559007" y="3015141"/>
            <a:ext cx="1075081" cy="97034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50" name="Gruppieren 49"/>
          <p:cNvGrpSpPr/>
          <p:nvPr userDrawn="1"/>
        </p:nvGrpSpPr>
        <p:grpSpPr bwMode="gray">
          <a:xfrm>
            <a:off x="5223677" y="2618735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8276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70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ADDA340-F9E2-4AD5-8B6E-500A045DE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40" y="1304926"/>
            <a:ext cx="11062853" cy="49799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8326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8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r Verbinder 85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88" name="Grafik 8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89" name="Gerader Verbinder 88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8"/>
          <p:cNvSpPr>
            <a:spLocks/>
          </p:cNvSpPr>
          <p:nvPr userDrawn="1"/>
        </p:nvSpPr>
        <p:spPr bwMode="auto">
          <a:xfrm>
            <a:off x="6043819" y="2478368"/>
            <a:ext cx="5580000" cy="72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9" name="Freeform 8"/>
          <p:cNvSpPr>
            <a:spLocks/>
          </p:cNvSpPr>
          <p:nvPr userDrawn="1"/>
        </p:nvSpPr>
        <p:spPr bwMode="auto">
          <a:xfrm>
            <a:off x="6575473" y="3202614"/>
            <a:ext cx="5040000" cy="54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0" name="Freeform 8"/>
          <p:cNvSpPr>
            <a:spLocks/>
          </p:cNvSpPr>
          <p:nvPr userDrawn="1"/>
        </p:nvSpPr>
        <p:spPr bwMode="auto">
          <a:xfrm flipV="1">
            <a:off x="6041170" y="4493800"/>
            <a:ext cx="5580000" cy="72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1" name="Freeform 8"/>
          <p:cNvSpPr>
            <a:spLocks/>
          </p:cNvSpPr>
          <p:nvPr userDrawn="1"/>
        </p:nvSpPr>
        <p:spPr bwMode="auto">
          <a:xfrm flipV="1">
            <a:off x="6583695" y="3969532"/>
            <a:ext cx="5040000" cy="54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2" name="Freeform 8"/>
          <p:cNvSpPr>
            <a:spLocks/>
          </p:cNvSpPr>
          <p:nvPr userDrawn="1"/>
        </p:nvSpPr>
        <p:spPr bwMode="auto">
          <a:xfrm flipH="1">
            <a:off x="575596" y="2478368"/>
            <a:ext cx="5580000" cy="72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3" name="Freeform 8"/>
          <p:cNvSpPr>
            <a:spLocks/>
          </p:cNvSpPr>
          <p:nvPr userDrawn="1"/>
        </p:nvSpPr>
        <p:spPr bwMode="auto">
          <a:xfrm flipH="1" flipV="1">
            <a:off x="575596" y="4493800"/>
            <a:ext cx="5580000" cy="72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4" name="Freeform 8"/>
          <p:cNvSpPr>
            <a:spLocks/>
          </p:cNvSpPr>
          <p:nvPr userDrawn="1"/>
        </p:nvSpPr>
        <p:spPr bwMode="auto">
          <a:xfrm flipH="1" flipV="1">
            <a:off x="568325" y="3969532"/>
            <a:ext cx="5040000" cy="54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45" name="Freeform 8"/>
          <p:cNvSpPr>
            <a:spLocks/>
          </p:cNvSpPr>
          <p:nvPr userDrawn="1"/>
        </p:nvSpPr>
        <p:spPr bwMode="auto">
          <a:xfrm flipH="1">
            <a:off x="568324" y="3202614"/>
            <a:ext cx="5040000" cy="540000"/>
          </a:xfrm>
          <a:custGeom>
            <a:avLst/>
            <a:gdLst>
              <a:gd name="T0" fmla="*/ 0 w 1913"/>
              <a:gd name="T1" fmla="*/ 528638 h 397"/>
              <a:gd name="T2" fmla="*/ 756746 w 1913"/>
              <a:gd name="T3" fmla="*/ 0 h 397"/>
              <a:gd name="T4" fmla="*/ 3646488 w 1913"/>
              <a:gd name="T5" fmla="*/ 0 h 3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397">
                <a:moveTo>
                  <a:pt x="0" y="397"/>
                </a:moveTo>
                <a:lnTo>
                  <a:pt x="397" y="0"/>
                </a:lnTo>
                <a:lnTo>
                  <a:pt x="1913" y="0"/>
                </a:lnTo>
              </a:path>
            </a:pathLst>
          </a:custGeom>
          <a:ln>
            <a:solidFill>
              <a:schemeClr val="accent3"/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de-DE">
              <a:solidFill>
                <a:schemeClr val="accent2"/>
              </a:solidFill>
            </a:endParaRPr>
          </a:p>
        </p:txBody>
      </p:sp>
      <p:grpSp>
        <p:nvGrpSpPr>
          <p:cNvPr id="57" name="Gruppieren 56"/>
          <p:cNvGrpSpPr/>
          <p:nvPr userDrawn="1"/>
        </p:nvGrpSpPr>
        <p:grpSpPr bwMode="gray">
          <a:xfrm>
            <a:off x="5223677" y="3002195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0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2883" y="2021760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1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883" y="2739284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72883" y="4048223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72883" y="4750879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4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7559150" y="2021760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559150" y="2739284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6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559150" y="4048223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0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559150" y="4750879"/>
            <a:ext cx="4042431" cy="4572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444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797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331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5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"/>
          <p:cNvSpPr>
            <a:spLocks/>
          </p:cNvSpPr>
          <p:nvPr userDrawn="1"/>
        </p:nvSpPr>
        <p:spPr bwMode="auto">
          <a:xfrm flipV="1">
            <a:off x="1719750" y="4242112"/>
            <a:ext cx="9906344" cy="1924050"/>
          </a:xfrm>
          <a:custGeom>
            <a:avLst/>
            <a:gdLst>
              <a:gd name="T0" fmla="*/ 0 w 5125"/>
              <a:gd name="T1" fmla="*/ 1924050 h 1212"/>
              <a:gd name="T2" fmla="*/ 1157288 w 5125"/>
              <a:gd name="T3" fmla="*/ 0 h 1212"/>
              <a:gd name="T4" fmla="*/ 8135938 w 5125"/>
              <a:gd name="T5" fmla="*/ 0 h 1212"/>
              <a:gd name="T6" fmla="*/ 8135938 w 5125"/>
              <a:gd name="T7" fmla="*/ 839788 h 1212"/>
              <a:gd name="T8" fmla="*/ 1362075 w 5125"/>
              <a:gd name="T9" fmla="*/ 839788 h 1212"/>
              <a:gd name="T10" fmla="*/ 0 w 5125"/>
              <a:gd name="T11" fmla="*/ 1924050 h 12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25" h="1212">
                <a:moveTo>
                  <a:pt x="0" y="1212"/>
                </a:moveTo>
                <a:lnTo>
                  <a:pt x="729" y="0"/>
                </a:lnTo>
                <a:lnTo>
                  <a:pt x="5125" y="0"/>
                </a:lnTo>
                <a:lnTo>
                  <a:pt x="5125" y="529"/>
                </a:lnTo>
                <a:lnTo>
                  <a:pt x="858" y="529"/>
                </a:lnTo>
                <a:lnTo>
                  <a:pt x="0" y="1212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1796534" y="3899755"/>
            <a:ext cx="9822377" cy="1317625"/>
          </a:xfrm>
          <a:custGeom>
            <a:avLst/>
            <a:gdLst>
              <a:gd name="T0" fmla="*/ 0 w 5078"/>
              <a:gd name="T1" fmla="*/ 280988 h 830"/>
              <a:gd name="T2" fmla="*/ 1333500 w 5078"/>
              <a:gd name="T3" fmla="*/ 1316038 h 830"/>
              <a:gd name="T4" fmla="*/ 8061325 w 5078"/>
              <a:gd name="T5" fmla="*/ 1317625 h 830"/>
              <a:gd name="T6" fmla="*/ 8061325 w 5078"/>
              <a:gd name="T7" fmla="*/ 477838 h 830"/>
              <a:gd name="T8" fmla="*/ 1287463 w 5078"/>
              <a:gd name="T9" fmla="*/ 477838 h 830"/>
              <a:gd name="T10" fmla="*/ 0 w 5078"/>
              <a:gd name="T11" fmla="*/ 0 h 830"/>
              <a:gd name="T12" fmla="*/ 0 w 5078"/>
              <a:gd name="T13" fmla="*/ 280988 h 8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078" h="830">
                <a:moveTo>
                  <a:pt x="0" y="177"/>
                </a:moveTo>
                <a:lnTo>
                  <a:pt x="840" y="829"/>
                </a:lnTo>
                <a:lnTo>
                  <a:pt x="5078" y="830"/>
                </a:lnTo>
                <a:lnTo>
                  <a:pt x="5078" y="301"/>
                </a:lnTo>
                <a:lnTo>
                  <a:pt x="811" y="301"/>
                </a:lnTo>
                <a:lnTo>
                  <a:pt x="0" y="0"/>
                </a:lnTo>
                <a:lnTo>
                  <a:pt x="0" y="177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30" name="Freeform 3"/>
          <p:cNvSpPr>
            <a:spLocks/>
          </p:cNvSpPr>
          <p:nvPr userDrawn="1"/>
        </p:nvSpPr>
        <p:spPr bwMode="auto">
          <a:xfrm>
            <a:off x="1759381" y="1441036"/>
            <a:ext cx="9859531" cy="1908723"/>
          </a:xfrm>
          <a:custGeom>
            <a:avLst/>
            <a:gdLst>
              <a:gd name="T0" fmla="*/ 0 w 5125"/>
              <a:gd name="T1" fmla="*/ 1924050 h 1212"/>
              <a:gd name="T2" fmla="*/ 1157288 w 5125"/>
              <a:gd name="T3" fmla="*/ 0 h 1212"/>
              <a:gd name="T4" fmla="*/ 8135938 w 5125"/>
              <a:gd name="T5" fmla="*/ 0 h 1212"/>
              <a:gd name="T6" fmla="*/ 8135938 w 5125"/>
              <a:gd name="T7" fmla="*/ 839788 h 1212"/>
              <a:gd name="T8" fmla="*/ 1362075 w 5125"/>
              <a:gd name="T9" fmla="*/ 839788 h 1212"/>
              <a:gd name="T10" fmla="*/ 0 w 5125"/>
              <a:gd name="T11" fmla="*/ 1924050 h 12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25" h="1212">
                <a:moveTo>
                  <a:pt x="0" y="1212"/>
                </a:moveTo>
                <a:lnTo>
                  <a:pt x="729" y="0"/>
                </a:lnTo>
                <a:lnTo>
                  <a:pt x="5125" y="0"/>
                </a:lnTo>
                <a:lnTo>
                  <a:pt x="5125" y="529"/>
                </a:lnTo>
                <a:lnTo>
                  <a:pt x="858" y="529"/>
                </a:lnTo>
                <a:lnTo>
                  <a:pt x="0" y="1212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1786838" y="2385614"/>
            <a:ext cx="9832074" cy="1243012"/>
          </a:xfrm>
          <a:custGeom>
            <a:avLst/>
            <a:gdLst>
              <a:gd name="T0" fmla="*/ 0 w 5078"/>
              <a:gd name="T1" fmla="*/ 1036637 h 783"/>
              <a:gd name="T2" fmla="*/ 1333500 w 5078"/>
              <a:gd name="T3" fmla="*/ 1587 h 783"/>
              <a:gd name="T4" fmla="*/ 8061325 w 5078"/>
              <a:gd name="T5" fmla="*/ 0 h 783"/>
              <a:gd name="T6" fmla="*/ 8061325 w 5078"/>
              <a:gd name="T7" fmla="*/ 839787 h 783"/>
              <a:gd name="T8" fmla="*/ 1287463 w 5078"/>
              <a:gd name="T9" fmla="*/ 839787 h 783"/>
              <a:gd name="T10" fmla="*/ 0 w 5078"/>
              <a:gd name="T11" fmla="*/ 1243012 h 783"/>
              <a:gd name="T12" fmla="*/ 0 w 5078"/>
              <a:gd name="T13" fmla="*/ 1036637 h 7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078" h="783">
                <a:moveTo>
                  <a:pt x="0" y="653"/>
                </a:moveTo>
                <a:lnTo>
                  <a:pt x="840" y="1"/>
                </a:lnTo>
                <a:lnTo>
                  <a:pt x="5078" y="0"/>
                </a:lnTo>
                <a:lnTo>
                  <a:pt x="5078" y="529"/>
                </a:lnTo>
                <a:lnTo>
                  <a:pt x="811" y="529"/>
                </a:lnTo>
                <a:lnTo>
                  <a:pt x="0" y="783"/>
                </a:lnTo>
                <a:lnTo>
                  <a:pt x="0" y="653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32" name="Freeform 7"/>
          <p:cNvSpPr>
            <a:spLocks/>
          </p:cNvSpPr>
          <p:nvPr userDrawn="1"/>
        </p:nvSpPr>
        <p:spPr bwMode="auto">
          <a:xfrm>
            <a:off x="1786838" y="3301504"/>
            <a:ext cx="9839256" cy="972000"/>
          </a:xfrm>
          <a:custGeom>
            <a:avLst/>
            <a:gdLst>
              <a:gd name="T0" fmla="*/ 0 w 5078"/>
              <a:gd name="T1" fmla="*/ 384175 h 529"/>
              <a:gd name="T2" fmla="*/ 1277938 w 5078"/>
              <a:gd name="T3" fmla="*/ 1588 h 529"/>
              <a:gd name="T4" fmla="*/ 8061325 w 5078"/>
              <a:gd name="T5" fmla="*/ 0 h 529"/>
              <a:gd name="T6" fmla="*/ 8061325 w 5078"/>
              <a:gd name="T7" fmla="*/ 839788 h 529"/>
              <a:gd name="T8" fmla="*/ 1287463 w 5078"/>
              <a:gd name="T9" fmla="*/ 839788 h 529"/>
              <a:gd name="T10" fmla="*/ 0 w 5078"/>
              <a:gd name="T11" fmla="*/ 384175 h 5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078" h="529">
                <a:moveTo>
                  <a:pt x="0" y="242"/>
                </a:moveTo>
                <a:lnTo>
                  <a:pt x="805" y="1"/>
                </a:lnTo>
                <a:lnTo>
                  <a:pt x="5078" y="0"/>
                </a:lnTo>
                <a:lnTo>
                  <a:pt x="5078" y="529"/>
                </a:lnTo>
                <a:lnTo>
                  <a:pt x="811" y="529"/>
                </a:lnTo>
                <a:lnTo>
                  <a:pt x="0" y="242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grpSp>
        <p:nvGrpSpPr>
          <p:cNvPr id="33" name="Gruppieren 32"/>
          <p:cNvGrpSpPr/>
          <p:nvPr userDrawn="1"/>
        </p:nvGrpSpPr>
        <p:grpSpPr bwMode="gray">
          <a:xfrm>
            <a:off x="569418" y="2910821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337938" y="1625142"/>
            <a:ext cx="808990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37938" y="2590138"/>
            <a:ext cx="808990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47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37938" y="3555134"/>
            <a:ext cx="808990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48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37938" y="4520129"/>
            <a:ext cx="808990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3337938" y="5485124"/>
            <a:ext cx="808990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80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6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4"/>
          <p:cNvSpPr>
            <a:spLocks/>
          </p:cNvSpPr>
          <p:nvPr userDrawn="1"/>
        </p:nvSpPr>
        <p:spPr bwMode="auto">
          <a:xfrm>
            <a:off x="1545365" y="3995430"/>
            <a:ext cx="10073548" cy="1433042"/>
          </a:xfrm>
          <a:custGeom>
            <a:avLst/>
            <a:gdLst>
              <a:gd name="T0" fmla="*/ 5118 w 5184"/>
              <a:gd name="T1" fmla="*/ 719 h 719"/>
              <a:gd name="T2" fmla="*/ 525 w 5184"/>
              <a:gd name="T3" fmla="*/ 719 h 719"/>
              <a:gd name="T4" fmla="*/ 0 w 5184"/>
              <a:gd name="T5" fmla="*/ 0 h 719"/>
              <a:gd name="T6" fmla="*/ 525 w 5184"/>
              <a:gd name="T7" fmla="*/ 427 h 719"/>
              <a:gd name="T8" fmla="*/ 5118 w 5184"/>
              <a:gd name="T9" fmla="*/ 427 h 719"/>
              <a:gd name="T10" fmla="*/ 5184 w 5184"/>
              <a:gd name="T11" fmla="*/ 573 h 719"/>
              <a:gd name="T12" fmla="*/ 5118 w 5184"/>
              <a:gd name="T13" fmla="*/ 719 h 7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84" h="719">
                <a:moveTo>
                  <a:pt x="5118" y="719"/>
                </a:moveTo>
                <a:lnTo>
                  <a:pt x="525" y="719"/>
                </a:lnTo>
                <a:lnTo>
                  <a:pt x="0" y="0"/>
                </a:lnTo>
                <a:lnTo>
                  <a:pt x="525" y="427"/>
                </a:lnTo>
                <a:lnTo>
                  <a:pt x="5118" y="427"/>
                </a:lnTo>
                <a:lnTo>
                  <a:pt x="5184" y="573"/>
                </a:lnTo>
                <a:lnTo>
                  <a:pt x="5118" y="71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 flipV="1">
            <a:off x="1686115" y="2883291"/>
            <a:ext cx="9932798" cy="784118"/>
          </a:xfrm>
          <a:custGeom>
            <a:avLst/>
            <a:gdLst>
              <a:gd name="T0" fmla="*/ 5124 w 5190"/>
              <a:gd name="T1" fmla="*/ 409 h 409"/>
              <a:gd name="T2" fmla="*/ 531 w 5190"/>
              <a:gd name="T3" fmla="*/ 409 h 409"/>
              <a:gd name="T4" fmla="*/ 0 w 5190"/>
              <a:gd name="T5" fmla="*/ 0 h 409"/>
              <a:gd name="T6" fmla="*/ 531 w 5190"/>
              <a:gd name="T7" fmla="*/ 117 h 409"/>
              <a:gd name="T8" fmla="*/ 5124 w 5190"/>
              <a:gd name="T9" fmla="*/ 117 h 409"/>
              <a:gd name="T10" fmla="*/ 5190 w 5190"/>
              <a:gd name="T11" fmla="*/ 263 h 409"/>
              <a:gd name="T12" fmla="*/ 5124 w 5190"/>
              <a:gd name="T13" fmla="*/ 409 h 4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90" h="409">
                <a:moveTo>
                  <a:pt x="5124" y="409"/>
                </a:moveTo>
                <a:lnTo>
                  <a:pt x="531" y="409"/>
                </a:lnTo>
                <a:lnTo>
                  <a:pt x="0" y="0"/>
                </a:lnTo>
                <a:lnTo>
                  <a:pt x="531" y="117"/>
                </a:lnTo>
                <a:lnTo>
                  <a:pt x="5124" y="117"/>
                </a:lnTo>
                <a:lnTo>
                  <a:pt x="5190" y="263"/>
                </a:lnTo>
                <a:lnTo>
                  <a:pt x="5124" y="40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3" name="Freeform 4"/>
          <p:cNvSpPr>
            <a:spLocks/>
          </p:cNvSpPr>
          <p:nvPr userDrawn="1"/>
        </p:nvSpPr>
        <p:spPr bwMode="auto">
          <a:xfrm flipV="1">
            <a:off x="1545365" y="2148109"/>
            <a:ext cx="10073548" cy="1433042"/>
          </a:xfrm>
          <a:custGeom>
            <a:avLst/>
            <a:gdLst>
              <a:gd name="T0" fmla="*/ 5118 w 5184"/>
              <a:gd name="T1" fmla="*/ 719 h 719"/>
              <a:gd name="T2" fmla="*/ 525 w 5184"/>
              <a:gd name="T3" fmla="*/ 719 h 719"/>
              <a:gd name="T4" fmla="*/ 0 w 5184"/>
              <a:gd name="T5" fmla="*/ 0 h 719"/>
              <a:gd name="T6" fmla="*/ 525 w 5184"/>
              <a:gd name="T7" fmla="*/ 427 h 719"/>
              <a:gd name="T8" fmla="*/ 5118 w 5184"/>
              <a:gd name="T9" fmla="*/ 427 h 719"/>
              <a:gd name="T10" fmla="*/ 5184 w 5184"/>
              <a:gd name="T11" fmla="*/ 573 h 719"/>
              <a:gd name="T12" fmla="*/ 5118 w 5184"/>
              <a:gd name="T13" fmla="*/ 719 h 7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84" h="719">
                <a:moveTo>
                  <a:pt x="5118" y="719"/>
                </a:moveTo>
                <a:lnTo>
                  <a:pt x="525" y="719"/>
                </a:lnTo>
                <a:lnTo>
                  <a:pt x="0" y="0"/>
                </a:lnTo>
                <a:lnTo>
                  <a:pt x="525" y="427"/>
                </a:lnTo>
                <a:lnTo>
                  <a:pt x="5118" y="427"/>
                </a:lnTo>
                <a:lnTo>
                  <a:pt x="5184" y="573"/>
                </a:lnTo>
                <a:lnTo>
                  <a:pt x="5118" y="71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sp>
        <p:nvSpPr>
          <p:cNvPr id="54" name="Freeform 3"/>
          <p:cNvSpPr>
            <a:spLocks/>
          </p:cNvSpPr>
          <p:nvPr userDrawn="1"/>
        </p:nvSpPr>
        <p:spPr bwMode="auto">
          <a:xfrm flipV="1">
            <a:off x="1404615" y="1428221"/>
            <a:ext cx="10214298" cy="2066670"/>
          </a:xfrm>
          <a:custGeom>
            <a:avLst/>
            <a:gdLst>
              <a:gd name="T0" fmla="*/ 5153 w 5219"/>
              <a:gd name="T1" fmla="*/ 1064 h 1064"/>
              <a:gd name="T2" fmla="*/ 560 w 5219"/>
              <a:gd name="T3" fmla="*/ 1064 h 1064"/>
              <a:gd name="T4" fmla="*/ 0 w 5219"/>
              <a:gd name="T5" fmla="*/ 0 h 1064"/>
              <a:gd name="T6" fmla="*/ 560 w 5219"/>
              <a:gd name="T7" fmla="*/ 772 h 1064"/>
              <a:gd name="T8" fmla="*/ 5153 w 5219"/>
              <a:gd name="T9" fmla="*/ 772 h 1064"/>
              <a:gd name="T10" fmla="*/ 5219 w 5219"/>
              <a:gd name="T11" fmla="*/ 918 h 1064"/>
              <a:gd name="T12" fmla="*/ 5153 w 5219"/>
              <a:gd name="T13" fmla="*/ 1064 h 10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219" h="1064">
                <a:moveTo>
                  <a:pt x="5153" y="1064"/>
                </a:moveTo>
                <a:lnTo>
                  <a:pt x="560" y="1064"/>
                </a:lnTo>
                <a:lnTo>
                  <a:pt x="0" y="0"/>
                </a:lnTo>
                <a:lnTo>
                  <a:pt x="560" y="772"/>
                </a:lnTo>
                <a:lnTo>
                  <a:pt x="5153" y="772"/>
                </a:lnTo>
                <a:lnTo>
                  <a:pt x="5219" y="918"/>
                </a:lnTo>
                <a:lnTo>
                  <a:pt x="5153" y="1064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sp>
        <p:nvSpPr>
          <p:cNvPr id="55" name="Rechteck 54"/>
          <p:cNvSpPr/>
          <p:nvPr userDrawn="1"/>
        </p:nvSpPr>
        <p:spPr bwMode="gray">
          <a:xfrm>
            <a:off x="1081328" y="3471800"/>
            <a:ext cx="702188" cy="63610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6" name="Freeform 3"/>
          <p:cNvSpPr>
            <a:spLocks/>
          </p:cNvSpPr>
          <p:nvPr userDrawn="1"/>
        </p:nvSpPr>
        <p:spPr bwMode="auto">
          <a:xfrm>
            <a:off x="1404615" y="4101546"/>
            <a:ext cx="10214298" cy="2066670"/>
          </a:xfrm>
          <a:custGeom>
            <a:avLst/>
            <a:gdLst>
              <a:gd name="T0" fmla="*/ 5153 w 5219"/>
              <a:gd name="T1" fmla="*/ 1064 h 1064"/>
              <a:gd name="T2" fmla="*/ 560 w 5219"/>
              <a:gd name="T3" fmla="*/ 1064 h 1064"/>
              <a:gd name="T4" fmla="*/ 0 w 5219"/>
              <a:gd name="T5" fmla="*/ 0 h 1064"/>
              <a:gd name="T6" fmla="*/ 560 w 5219"/>
              <a:gd name="T7" fmla="*/ 772 h 1064"/>
              <a:gd name="T8" fmla="*/ 5153 w 5219"/>
              <a:gd name="T9" fmla="*/ 772 h 1064"/>
              <a:gd name="T10" fmla="*/ 5219 w 5219"/>
              <a:gd name="T11" fmla="*/ 918 h 1064"/>
              <a:gd name="T12" fmla="*/ 5153 w 5219"/>
              <a:gd name="T13" fmla="*/ 1064 h 10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219" h="1064">
                <a:moveTo>
                  <a:pt x="5153" y="1064"/>
                </a:moveTo>
                <a:lnTo>
                  <a:pt x="560" y="1064"/>
                </a:lnTo>
                <a:lnTo>
                  <a:pt x="0" y="0"/>
                </a:lnTo>
                <a:lnTo>
                  <a:pt x="560" y="772"/>
                </a:lnTo>
                <a:lnTo>
                  <a:pt x="5153" y="772"/>
                </a:lnTo>
                <a:lnTo>
                  <a:pt x="5219" y="918"/>
                </a:lnTo>
                <a:lnTo>
                  <a:pt x="5153" y="1064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1686115" y="3892995"/>
            <a:ext cx="9932798" cy="784118"/>
          </a:xfrm>
          <a:custGeom>
            <a:avLst/>
            <a:gdLst>
              <a:gd name="T0" fmla="*/ 5124 w 5190"/>
              <a:gd name="T1" fmla="*/ 409 h 409"/>
              <a:gd name="T2" fmla="*/ 531 w 5190"/>
              <a:gd name="T3" fmla="*/ 409 h 409"/>
              <a:gd name="T4" fmla="*/ 0 w 5190"/>
              <a:gd name="T5" fmla="*/ 0 h 409"/>
              <a:gd name="T6" fmla="*/ 531 w 5190"/>
              <a:gd name="T7" fmla="*/ 117 h 409"/>
              <a:gd name="T8" fmla="*/ 5124 w 5190"/>
              <a:gd name="T9" fmla="*/ 117 h 409"/>
              <a:gd name="T10" fmla="*/ 5190 w 5190"/>
              <a:gd name="T11" fmla="*/ 263 h 409"/>
              <a:gd name="T12" fmla="*/ 5124 w 5190"/>
              <a:gd name="T13" fmla="*/ 409 h 4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90" h="409">
                <a:moveTo>
                  <a:pt x="5124" y="409"/>
                </a:moveTo>
                <a:lnTo>
                  <a:pt x="531" y="409"/>
                </a:lnTo>
                <a:lnTo>
                  <a:pt x="0" y="0"/>
                </a:lnTo>
                <a:lnTo>
                  <a:pt x="531" y="117"/>
                </a:lnTo>
                <a:lnTo>
                  <a:pt x="5124" y="117"/>
                </a:lnTo>
                <a:lnTo>
                  <a:pt x="5190" y="263"/>
                </a:lnTo>
                <a:lnTo>
                  <a:pt x="5124" y="40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grpSp>
        <p:nvGrpSpPr>
          <p:cNvPr id="58" name="Gruppieren 57"/>
          <p:cNvGrpSpPr/>
          <p:nvPr userDrawn="1"/>
        </p:nvGrpSpPr>
        <p:grpSpPr bwMode="gray">
          <a:xfrm>
            <a:off x="563240" y="2935533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5" name="Gerader Verbinder 84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87" name="Grafik 8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88" name="Gerader Verbinder 87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643637" y="1454135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643637" y="2183524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643637" y="2914070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643637" y="4144465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643637" y="4886126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643637" y="5639843"/>
            <a:ext cx="8982458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779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oren (7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7"/>
          <p:cNvSpPr>
            <a:spLocks/>
          </p:cNvSpPr>
          <p:nvPr userDrawn="1"/>
        </p:nvSpPr>
        <p:spPr bwMode="auto">
          <a:xfrm>
            <a:off x="982364" y="3499751"/>
            <a:ext cx="10643731" cy="612000"/>
          </a:xfrm>
          <a:custGeom>
            <a:avLst/>
            <a:gdLst>
              <a:gd name="T0" fmla="*/ 0 w 5078"/>
              <a:gd name="T1" fmla="*/ 384175 h 529"/>
              <a:gd name="T2" fmla="*/ 1277938 w 5078"/>
              <a:gd name="T3" fmla="*/ 1588 h 529"/>
              <a:gd name="T4" fmla="*/ 8061325 w 5078"/>
              <a:gd name="T5" fmla="*/ 0 h 529"/>
              <a:gd name="T6" fmla="*/ 8061325 w 5078"/>
              <a:gd name="T7" fmla="*/ 839788 h 529"/>
              <a:gd name="T8" fmla="*/ 1287463 w 5078"/>
              <a:gd name="T9" fmla="*/ 839788 h 529"/>
              <a:gd name="T10" fmla="*/ 0 w 5078"/>
              <a:gd name="T11" fmla="*/ 384175 h 5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078" h="529">
                <a:moveTo>
                  <a:pt x="0" y="242"/>
                </a:moveTo>
                <a:lnTo>
                  <a:pt x="805" y="1"/>
                </a:lnTo>
                <a:lnTo>
                  <a:pt x="5078" y="0"/>
                </a:lnTo>
                <a:lnTo>
                  <a:pt x="5078" y="529"/>
                </a:lnTo>
                <a:lnTo>
                  <a:pt x="811" y="529"/>
                </a:lnTo>
                <a:lnTo>
                  <a:pt x="0" y="242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1" name="Freeform 4"/>
          <p:cNvSpPr>
            <a:spLocks/>
          </p:cNvSpPr>
          <p:nvPr userDrawn="1"/>
        </p:nvSpPr>
        <p:spPr bwMode="auto">
          <a:xfrm>
            <a:off x="1494566" y="4155088"/>
            <a:ext cx="10073548" cy="1433042"/>
          </a:xfrm>
          <a:custGeom>
            <a:avLst/>
            <a:gdLst>
              <a:gd name="T0" fmla="*/ 5118 w 5184"/>
              <a:gd name="T1" fmla="*/ 719 h 719"/>
              <a:gd name="T2" fmla="*/ 525 w 5184"/>
              <a:gd name="T3" fmla="*/ 719 h 719"/>
              <a:gd name="T4" fmla="*/ 0 w 5184"/>
              <a:gd name="T5" fmla="*/ 0 h 719"/>
              <a:gd name="T6" fmla="*/ 525 w 5184"/>
              <a:gd name="T7" fmla="*/ 427 h 719"/>
              <a:gd name="T8" fmla="*/ 5118 w 5184"/>
              <a:gd name="T9" fmla="*/ 427 h 719"/>
              <a:gd name="T10" fmla="*/ 5184 w 5184"/>
              <a:gd name="T11" fmla="*/ 573 h 719"/>
              <a:gd name="T12" fmla="*/ 5118 w 5184"/>
              <a:gd name="T13" fmla="*/ 719 h 7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84" h="719">
                <a:moveTo>
                  <a:pt x="5118" y="719"/>
                </a:moveTo>
                <a:lnTo>
                  <a:pt x="525" y="719"/>
                </a:lnTo>
                <a:lnTo>
                  <a:pt x="0" y="0"/>
                </a:lnTo>
                <a:lnTo>
                  <a:pt x="525" y="427"/>
                </a:lnTo>
                <a:lnTo>
                  <a:pt x="5118" y="427"/>
                </a:lnTo>
                <a:lnTo>
                  <a:pt x="5184" y="573"/>
                </a:lnTo>
                <a:lnTo>
                  <a:pt x="5118" y="71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 flipV="1">
            <a:off x="1497433" y="2788950"/>
            <a:ext cx="9932798" cy="784118"/>
          </a:xfrm>
          <a:custGeom>
            <a:avLst/>
            <a:gdLst>
              <a:gd name="T0" fmla="*/ 5124 w 5190"/>
              <a:gd name="T1" fmla="*/ 409 h 409"/>
              <a:gd name="T2" fmla="*/ 531 w 5190"/>
              <a:gd name="T3" fmla="*/ 409 h 409"/>
              <a:gd name="T4" fmla="*/ 0 w 5190"/>
              <a:gd name="T5" fmla="*/ 0 h 409"/>
              <a:gd name="T6" fmla="*/ 531 w 5190"/>
              <a:gd name="T7" fmla="*/ 117 h 409"/>
              <a:gd name="T8" fmla="*/ 5124 w 5190"/>
              <a:gd name="T9" fmla="*/ 117 h 409"/>
              <a:gd name="T10" fmla="*/ 5190 w 5190"/>
              <a:gd name="T11" fmla="*/ 263 h 409"/>
              <a:gd name="T12" fmla="*/ 5124 w 5190"/>
              <a:gd name="T13" fmla="*/ 409 h 4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90" h="409">
                <a:moveTo>
                  <a:pt x="5124" y="409"/>
                </a:moveTo>
                <a:lnTo>
                  <a:pt x="531" y="409"/>
                </a:lnTo>
                <a:lnTo>
                  <a:pt x="0" y="0"/>
                </a:lnTo>
                <a:lnTo>
                  <a:pt x="531" y="117"/>
                </a:lnTo>
                <a:lnTo>
                  <a:pt x="5124" y="117"/>
                </a:lnTo>
                <a:lnTo>
                  <a:pt x="5190" y="263"/>
                </a:lnTo>
                <a:lnTo>
                  <a:pt x="5124" y="40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3" name="Freeform 4"/>
          <p:cNvSpPr>
            <a:spLocks/>
          </p:cNvSpPr>
          <p:nvPr userDrawn="1"/>
        </p:nvSpPr>
        <p:spPr bwMode="auto">
          <a:xfrm flipV="1">
            <a:off x="1494566" y="2039254"/>
            <a:ext cx="10073548" cy="1433042"/>
          </a:xfrm>
          <a:custGeom>
            <a:avLst/>
            <a:gdLst>
              <a:gd name="T0" fmla="*/ 5118 w 5184"/>
              <a:gd name="T1" fmla="*/ 719 h 719"/>
              <a:gd name="T2" fmla="*/ 525 w 5184"/>
              <a:gd name="T3" fmla="*/ 719 h 719"/>
              <a:gd name="T4" fmla="*/ 0 w 5184"/>
              <a:gd name="T5" fmla="*/ 0 h 719"/>
              <a:gd name="T6" fmla="*/ 525 w 5184"/>
              <a:gd name="T7" fmla="*/ 427 h 719"/>
              <a:gd name="T8" fmla="*/ 5118 w 5184"/>
              <a:gd name="T9" fmla="*/ 427 h 719"/>
              <a:gd name="T10" fmla="*/ 5184 w 5184"/>
              <a:gd name="T11" fmla="*/ 573 h 719"/>
              <a:gd name="T12" fmla="*/ 5118 w 5184"/>
              <a:gd name="T13" fmla="*/ 719 h 7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84" h="719">
                <a:moveTo>
                  <a:pt x="5118" y="719"/>
                </a:moveTo>
                <a:lnTo>
                  <a:pt x="525" y="719"/>
                </a:lnTo>
                <a:lnTo>
                  <a:pt x="0" y="0"/>
                </a:lnTo>
                <a:lnTo>
                  <a:pt x="525" y="427"/>
                </a:lnTo>
                <a:lnTo>
                  <a:pt x="5118" y="427"/>
                </a:lnTo>
                <a:lnTo>
                  <a:pt x="5184" y="573"/>
                </a:lnTo>
                <a:lnTo>
                  <a:pt x="5118" y="71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sp>
        <p:nvSpPr>
          <p:cNvPr id="54" name="Freeform 3"/>
          <p:cNvSpPr>
            <a:spLocks/>
          </p:cNvSpPr>
          <p:nvPr userDrawn="1"/>
        </p:nvSpPr>
        <p:spPr bwMode="auto">
          <a:xfrm flipV="1">
            <a:off x="1404615" y="1304852"/>
            <a:ext cx="10214298" cy="2066670"/>
          </a:xfrm>
          <a:custGeom>
            <a:avLst/>
            <a:gdLst>
              <a:gd name="T0" fmla="*/ 5153 w 5219"/>
              <a:gd name="T1" fmla="*/ 1064 h 1064"/>
              <a:gd name="T2" fmla="*/ 560 w 5219"/>
              <a:gd name="T3" fmla="*/ 1064 h 1064"/>
              <a:gd name="T4" fmla="*/ 0 w 5219"/>
              <a:gd name="T5" fmla="*/ 0 h 1064"/>
              <a:gd name="T6" fmla="*/ 560 w 5219"/>
              <a:gd name="T7" fmla="*/ 772 h 1064"/>
              <a:gd name="T8" fmla="*/ 5153 w 5219"/>
              <a:gd name="T9" fmla="*/ 772 h 1064"/>
              <a:gd name="T10" fmla="*/ 5219 w 5219"/>
              <a:gd name="T11" fmla="*/ 918 h 1064"/>
              <a:gd name="T12" fmla="*/ 5153 w 5219"/>
              <a:gd name="T13" fmla="*/ 1064 h 10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219" h="1064">
                <a:moveTo>
                  <a:pt x="5153" y="1064"/>
                </a:moveTo>
                <a:lnTo>
                  <a:pt x="560" y="1064"/>
                </a:lnTo>
                <a:lnTo>
                  <a:pt x="0" y="0"/>
                </a:lnTo>
                <a:lnTo>
                  <a:pt x="560" y="772"/>
                </a:lnTo>
                <a:lnTo>
                  <a:pt x="5153" y="772"/>
                </a:lnTo>
                <a:lnTo>
                  <a:pt x="5219" y="918"/>
                </a:lnTo>
                <a:lnTo>
                  <a:pt x="5153" y="1064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sp>
        <p:nvSpPr>
          <p:cNvPr id="55" name="Rechteck 54"/>
          <p:cNvSpPr/>
          <p:nvPr userDrawn="1"/>
        </p:nvSpPr>
        <p:spPr bwMode="gray">
          <a:xfrm>
            <a:off x="1081328" y="3471800"/>
            <a:ext cx="702188" cy="63610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5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6" name="Freeform 3"/>
          <p:cNvSpPr>
            <a:spLocks/>
          </p:cNvSpPr>
          <p:nvPr userDrawn="1"/>
        </p:nvSpPr>
        <p:spPr bwMode="auto">
          <a:xfrm>
            <a:off x="1404615" y="4239429"/>
            <a:ext cx="10214298" cy="2066670"/>
          </a:xfrm>
          <a:custGeom>
            <a:avLst/>
            <a:gdLst>
              <a:gd name="T0" fmla="*/ 5153 w 5219"/>
              <a:gd name="T1" fmla="*/ 1064 h 1064"/>
              <a:gd name="T2" fmla="*/ 560 w 5219"/>
              <a:gd name="T3" fmla="*/ 1064 h 1064"/>
              <a:gd name="T4" fmla="*/ 0 w 5219"/>
              <a:gd name="T5" fmla="*/ 0 h 1064"/>
              <a:gd name="T6" fmla="*/ 560 w 5219"/>
              <a:gd name="T7" fmla="*/ 772 h 1064"/>
              <a:gd name="T8" fmla="*/ 5153 w 5219"/>
              <a:gd name="T9" fmla="*/ 772 h 1064"/>
              <a:gd name="T10" fmla="*/ 5219 w 5219"/>
              <a:gd name="T11" fmla="*/ 918 h 1064"/>
              <a:gd name="T12" fmla="*/ 5153 w 5219"/>
              <a:gd name="T13" fmla="*/ 1064 h 10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219" h="1064">
                <a:moveTo>
                  <a:pt x="5153" y="1064"/>
                </a:moveTo>
                <a:lnTo>
                  <a:pt x="560" y="1064"/>
                </a:lnTo>
                <a:lnTo>
                  <a:pt x="0" y="0"/>
                </a:lnTo>
                <a:lnTo>
                  <a:pt x="560" y="772"/>
                </a:lnTo>
                <a:lnTo>
                  <a:pt x="5153" y="772"/>
                </a:lnTo>
                <a:lnTo>
                  <a:pt x="5219" y="918"/>
                </a:lnTo>
                <a:lnTo>
                  <a:pt x="5153" y="1064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>
              <a:solidFill>
                <a:schemeClr val="lt1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1497433" y="4052649"/>
            <a:ext cx="9932798" cy="784118"/>
          </a:xfrm>
          <a:custGeom>
            <a:avLst/>
            <a:gdLst>
              <a:gd name="T0" fmla="*/ 5124 w 5190"/>
              <a:gd name="T1" fmla="*/ 409 h 409"/>
              <a:gd name="T2" fmla="*/ 531 w 5190"/>
              <a:gd name="T3" fmla="*/ 409 h 409"/>
              <a:gd name="T4" fmla="*/ 0 w 5190"/>
              <a:gd name="T5" fmla="*/ 0 h 409"/>
              <a:gd name="T6" fmla="*/ 531 w 5190"/>
              <a:gd name="T7" fmla="*/ 117 h 409"/>
              <a:gd name="T8" fmla="*/ 5124 w 5190"/>
              <a:gd name="T9" fmla="*/ 117 h 409"/>
              <a:gd name="T10" fmla="*/ 5190 w 5190"/>
              <a:gd name="T11" fmla="*/ 263 h 409"/>
              <a:gd name="T12" fmla="*/ 5124 w 5190"/>
              <a:gd name="T13" fmla="*/ 409 h 4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90" h="409">
                <a:moveTo>
                  <a:pt x="5124" y="409"/>
                </a:moveTo>
                <a:lnTo>
                  <a:pt x="531" y="409"/>
                </a:lnTo>
                <a:lnTo>
                  <a:pt x="0" y="0"/>
                </a:lnTo>
                <a:lnTo>
                  <a:pt x="531" y="117"/>
                </a:lnTo>
                <a:lnTo>
                  <a:pt x="5124" y="117"/>
                </a:lnTo>
                <a:lnTo>
                  <a:pt x="5190" y="263"/>
                </a:lnTo>
                <a:lnTo>
                  <a:pt x="5124" y="409"/>
                </a:lnTo>
                <a:close/>
              </a:path>
            </a:pathLst>
          </a:custGeom>
          <a:gradFill>
            <a:gsLst>
              <a:gs pos="100000">
                <a:srgbClr val="DDE4EF"/>
              </a:gs>
              <a:gs pos="50000">
                <a:srgbClr val="E6ECF4"/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446088"/>
            <a:endParaRPr lang="de-DE" sz="2400"/>
          </a:p>
        </p:txBody>
      </p:sp>
      <p:grpSp>
        <p:nvGrpSpPr>
          <p:cNvPr id="58" name="Gruppieren 57"/>
          <p:cNvGrpSpPr/>
          <p:nvPr userDrawn="1"/>
        </p:nvGrpSpPr>
        <p:grpSpPr bwMode="gray">
          <a:xfrm>
            <a:off x="563240" y="2935533"/>
            <a:ext cx="1682750" cy="1681200"/>
            <a:chOff x="-3800476" y="4089400"/>
            <a:chExt cx="854076" cy="85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Freeform 7"/>
            <p:cNvSpPr>
              <a:spLocks/>
            </p:cNvSpPr>
            <p:nvPr userDrawn="1"/>
          </p:nvSpPr>
          <p:spPr bwMode="gray">
            <a:xfrm>
              <a:off x="-3800476" y="4230688"/>
              <a:ext cx="284163" cy="285750"/>
            </a:xfrm>
            <a:custGeom>
              <a:avLst/>
              <a:gdLst>
                <a:gd name="T0" fmla="*/ 89 w 179"/>
                <a:gd name="T1" fmla="*/ 180 h 180"/>
                <a:gd name="T2" fmla="*/ 179 w 179"/>
                <a:gd name="T3" fmla="*/ 90 h 180"/>
                <a:gd name="T4" fmla="*/ 89 w 179"/>
                <a:gd name="T5" fmla="*/ 0 h 180"/>
                <a:gd name="T6" fmla="*/ 0 w 179"/>
                <a:gd name="T7" fmla="*/ 90 h 180"/>
                <a:gd name="T8" fmla="*/ 89 w 1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80">
                  <a:moveTo>
                    <a:pt x="89" y="180"/>
                  </a:moveTo>
                  <a:lnTo>
                    <a:pt x="179" y="90"/>
                  </a:lnTo>
                  <a:lnTo>
                    <a:pt x="89" y="0"/>
                  </a:lnTo>
                  <a:lnTo>
                    <a:pt x="0" y="90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gray">
            <a:xfrm>
              <a:off x="-3659188" y="4659313"/>
              <a:ext cx="285750" cy="284163"/>
            </a:xfrm>
            <a:custGeom>
              <a:avLst/>
              <a:gdLst>
                <a:gd name="T0" fmla="*/ 90 w 180"/>
                <a:gd name="T1" fmla="*/ 0 h 179"/>
                <a:gd name="T2" fmla="*/ 0 w 180"/>
                <a:gd name="T3" fmla="*/ 89 h 179"/>
                <a:gd name="T4" fmla="*/ 90 w 180"/>
                <a:gd name="T5" fmla="*/ 179 h 179"/>
                <a:gd name="T6" fmla="*/ 180 w 180"/>
                <a:gd name="T7" fmla="*/ 89 h 179"/>
                <a:gd name="T8" fmla="*/ 90 w 18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0"/>
                  </a:moveTo>
                  <a:lnTo>
                    <a:pt x="0" y="89"/>
                  </a:lnTo>
                  <a:lnTo>
                    <a:pt x="90" y="179"/>
                  </a:lnTo>
                  <a:lnTo>
                    <a:pt x="18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5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gray">
            <a:xfrm>
              <a:off x="-3516313" y="4659313"/>
              <a:ext cx="428625" cy="141288"/>
            </a:xfrm>
            <a:custGeom>
              <a:avLst/>
              <a:gdLst>
                <a:gd name="T0" fmla="*/ 0 w 270"/>
                <a:gd name="T1" fmla="*/ 0 h 89"/>
                <a:gd name="T2" fmla="*/ 90 w 270"/>
                <a:gd name="T3" fmla="*/ 89 h 89"/>
                <a:gd name="T4" fmla="*/ 270 w 270"/>
                <a:gd name="T5" fmla="*/ 89 h 89"/>
                <a:gd name="T6" fmla="*/ 180 w 270"/>
                <a:gd name="T7" fmla="*/ 0 h 89"/>
                <a:gd name="T8" fmla="*/ 0 w 27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9">
                  <a:moveTo>
                    <a:pt x="0" y="0"/>
                  </a:moveTo>
                  <a:lnTo>
                    <a:pt x="90" y="89"/>
                  </a:lnTo>
                  <a:lnTo>
                    <a:pt x="270" y="89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gray">
            <a:xfrm>
              <a:off x="-3516313" y="4800600"/>
              <a:ext cx="428625" cy="142875"/>
            </a:xfrm>
            <a:custGeom>
              <a:avLst/>
              <a:gdLst>
                <a:gd name="T0" fmla="*/ 270 w 270"/>
                <a:gd name="T1" fmla="*/ 0 h 90"/>
                <a:gd name="T2" fmla="*/ 90 w 270"/>
                <a:gd name="T3" fmla="*/ 0 h 90"/>
                <a:gd name="T4" fmla="*/ 0 w 270"/>
                <a:gd name="T5" fmla="*/ 90 h 90"/>
                <a:gd name="T6" fmla="*/ 180 w 270"/>
                <a:gd name="T7" fmla="*/ 90 h 90"/>
                <a:gd name="T8" fmla="*/ 270 w 27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0"/>
                  </a:moveTo>
                  <a:lnTo>
                    <a:pt x="90" y="0"/>
                  </a:lnTo>
                  <a:lnTo>
                    <a:pt x="0" y="90"/>
                  </a:lnTo>
                  <a:lnTo>
                    <a:pt x="18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48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gray">
            <a:xfrm>
              <a:off x="-3230563" y="4516438"/>
              <a:ext cx="284163" cy="284163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90 h 179"/>
                <a:gd name="T4" fmla="*/ 90 w 179"/>
                <a:gd name="T5" fmla="*/ 179 h 179"/>
                <a:gd name="T6" fmla="*/ 179 w 179"/>
                <a:gd name="T7" fmla="*/ 90 h 179"/>
                <a:gd name="T8" fmla="*/ 90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lnTo>
                    <a:pt x="0" y="90"/>
                  </a:lnTo>
                  <a:lnTo>
                    <a:pt x="90" y="179"/>
                  </a:lnTo>
                  <a:lnTo>
                    <a:pt x="179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2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gray">
            <a:xfrm>
              <a:off x="-3087688" y="4230688"/>
              <a:ext cx="141288" cy="428625"/>
            </a:xfrm>
            <a:custGeom>
              <a:avLst/>
              <a:gdLst>
                <a:gd name="T0" fmla="*/ 89 w 89"/>
                <a:gd name="T1" fmla="*/ 270 h 270"/>
                <a:gd name="T2" fmla="*/ 0 w 89"/>
                <a:gd name="T3" fmla="*/ 180 h 270"/>
                <a:gd name="T4" fmla="*/ 0 w 89"/>
                <a:gd name="T5" fmla="*/ 0 h 270"/>
                <a:gd name="T6" fmla="*/ 89 w 89"/>
                <a:gd name="T7" fmla="*/ 90 h 270"/>
                <a:gd name="T8" fmla="*/ 89 w 89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70">
                  <a:moveTo>
                    <a:pt x="89" y="270"/>
                  </a:moveTo>
                  <a:lnTo>
                    <a:pt x="0" y="180"/>
                  </a:lnTo>
                  <a:lnTo>
                    <a:pt x="0" y="0"/>
                  </a:lnTo>
                  <a:lnTo>
                    <a:pt x="89" y="90"/>
                  </a:lnTo>
                  <a:lnTo>
                    <a:pt x="89" y="270"/>
                  </a:lnTo>
                  <a:close/>
                </a:path>
              </a:pathLst>
            </a:custGeom>
            <a:solidFill>
              <a:srgbClr val="A5B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gray">
            <a:xfrm>
              <a:off x="-3230563" y="4230688"/>
              <a:ext cx="142875" cy="428625"/>
            </a:xfrm>
            <a:custGeom>
              <a:avLst/>
              <a:gdLst>
                <a:gd name="T0" fmla="*/ 90 w 90"/>
                <a:gd name="T1" fmla="*/ 0 h 270"/>
                <a:gd name="T2" fmla="*/ 90 w 90"/>
                <a:gd name="T3" fmla="*/ 180 h 270"/>
                <a:gd name="T4" fmla="*/ 0 w 90"/>
                <a:gd name="T5" fmla="*/ 270 h 270"/>
                <a:gd name="T6" fmla="*/ 0 w 90"/>
                <a:gd name="T7" fmla="*/ 90 h 270"/>
                <a:gd name="T8" fmla="*/ 90 w 9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70">
                  <a:moveTo>
                    <a:pt x="90" y="0"/>
                  </a:moveTo>
                  <a:lnTo>
                    <a:pt x="90" y="180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49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gray">
            <a:xfrm>
              <a:off x="-3373438" y="4089400"/>
              <a:ext cx="285750" cy="284163"/>
            </a:xfrm>
            <a:custGeom>
              <a:avLst/>
              <a:gdLst>
                <a:gd name="T0" fmla="*/ 90 w 180"/>
                <a:gd name="T1" fmla="*/ 179 h 179"/>
                <a:gd name="T2" fmla="*/ 180 w 180"/>
                <a:gd name="T3" fmla="*/ 89 h 179"/>
                <a:gd name="T4" fmla="*/ 90 w 180"/>
                <a:gd name="T5" fmla="*/ 0 h 179"/>
                <a:gd name="T6" fmla="*/ 0 w 180"/>
                <a:gd name="T7" fmla="*/ 89 h 179"/>
                <a:gd name="T8" fmla="*/ 90 w 18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79">
                  <a:moveTo>
                    <a:pt x="90" y="179"/>
                  </a:moveTo>
                  <a:lnTo>
                    <a:pt x="180" y="89"/>
                  </a:lnTo>
                  <a:lnTo>
                    <a:pt x="90" y="0"/>
                  </a:lnTo>
                  <a:lnTo>
                    <a:pt x="0" y="89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4B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gray">
            <a:xfrm>
              <a:off x="-3659188" y="4230688"/>
              <a:ext cx="428625" cy="142875"/>
            </a:xfrm>
            <a:custGeom>
              <a:avLst/>
              <a:gdLst>
                <a:gd name="T0" fmla="*/ 270 w 270"/>
                <a:gd name="T1" fmla="*/ 90 h 90"/>
                <a:gd name="T2" fmla="*/ 180 w 270"/>
                <a:gd name="T3" fmla="*/ 0 h 90"/>
                <a:gd name="T4" fmla="*/ 0 w 270"/>
                <a:gd name="T5" fmla="*/ 0 h 90"/>
                <a:gd name="T6" fmla="*/ 90 w 270"/>
                <a:gd name="T7" fmla="*/ 90 h 90"/>
                <a:gd name="T8" fmla="*/ 270 w 270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90">
                  <a:moveTo>
                    <a:pt x="270" y="90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90" y="90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94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gray">
            <a:xfrm>
              <a:off x="-3659188" y="4089400"/>
              <a:ext cx="428625" cy="141288"/>
            </a:xfrm>
            <a:custGeom>
              <a:avLst/>
              <a:gdLst>
                <a:gd name="T0" fmla="*/ 0 w 270"/>
                <a:gd name="T1" fmla="*/ 89 h 89"/>
                <a:gd name="T2" fmla="*/ 180 w 270"/>
                <a:gd name="T3" fmla="*/ 89 h 89"/>
                <a:gd name="T4" fmla="*/ 180 w 270"/>
                <a:gd name="T5" fmla="*/ 89 h 89"/>
                <a:gd name="T6" fmla="*/ 270 w 270"/>
                <a:gd name="T7" fmla="*/ 0 h 89"/>
                <a:gd name="T8" fmla="*/ 90 w 270"/>
                <a:gd name="T9" fmla="*/ 0 h 89"/>
                <a:gd name="T10" fmla="*/ 0 w 270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89">
                  <a:moveTo>
                    <a:pt x="0" y="89"/>
                  </a:moveTo>
                  <a:lnTo>
                    <a:pt x="180" y="89"/>
                  </a:lnTo>
                  <a:lnTo>
                    <a:pt x="180" y="89"/>
                  </a:lnTo>
                  <a:lnTo>
                    <a:pt x="270" y="0"/>
                  </a:lnTo>
                  <a:lnTo>
                    <a:pt x="9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D2C5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gray">
            <a:xfrm>
              <a:off x="-3800476" y="4373563"/>
              <a:ext cx="141288" cy="427038"/>
            </a:xfrm>
            <a:custGeom>
              <a:avLst/>
              <a:gdLst>
                <a:gd name="T0" fmla="*/ 0 w 89"/>
                <a:gd name="T1" fmla="*/ 0 h 269"/>
                <a:gd name="T2" fmla="*/ 89 w 89"/>
                <a:gd name="T3" fmla="*/ 90 h 269"/>
                <a:gd name="T4" fmla="*/ 89 w 89"/>
                <a:gd name="T5" fmla="*/ 269 h 269"/>
                <a:gd name="T6" fmla="*/ 0 w 89"/>
                <a:gd name="T7" fmla="*/ 180 h 269"/>
                <a:gd name="T8" fmla="*/ 0 w 89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69">
                  <a:moveTo>
                    <a:pt x="0" y="0"/>
                  </a:moveTo>
                  <a:lnTo>
                    <a:pt x="89" y="90"/>
                  </a:lnTo>
                  <a:lnTo>
                    <a:pt x="89" y="269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gray">
            <a:xfrm>
              <a:off x="-3659188" y="4373563"/>
              <a:ext cx="142875" cy="427038"/>
            </a:xfrm>
            <a:custGeom>
              <a:avLst/>
              <a:gdLst>
                <a:gd name="T0" fmla="*/ 0 w 90"/>
                <a:gd name="T1" fmla="*/ 269 h 269"/>
                <a:gd name="T2" fmla="*/ 0 w 90"/>
                <a:gd name="T3" fmla="*/ 90 h 269"/>
                <a:gd name="T4" fmla="*/ 90 w 90"/>
                <a:gd name="T5" fmla="*/ 0 h 269"/>
                <a:gd name="T6" fmla="*/ 90 w 90"/>
                <a:gd name="T7" fmla="*/ 180 h 269"/>
                <a:gd name="T8" fmla="*/ 0 w 90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9">
                  <a:moveTo>
                    <a:pt x="0" y="26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90" y="18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69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5" name="Gerader Verbinder 84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87" name="Grafik 8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88" name="Gerader Verbinder 87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34781" y="1338023"/>
            <a:ext cx="9091313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34781" y="2078121"/>
            <a:ext cx="9091312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34781" y="2818219"/>
            <a:ext cx="9084131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534781" y="4298415"/>
            <a:ext cx="908413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34781" y="5038513"/>
            <a:ext cx="908413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34781" y="5778611"/>
            <a:ext cx="9091312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34781" y="3558317"/>
            <a:ext cx="9084130" cy="500062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181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Reifegrad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C5147A-8BA5-4B76-8691-678FAE4566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Reifegrad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651016" y="2025468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1</a:t>
            </a:r>
          </a:p>
        </p:txBody>
      </p:sp>
      <p:sp>
        <p:nvSpPr>
          <p:cNvPr id="42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8043746" y="1457333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3</a:t>
            </a:r>
          </a:p>
        </p:txBody>
      </p:sp>
      <p:sp>
        <p:nvSpPr>
          <p:cNvPr id="43" name="Textplatzhalt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4315035" y="1739676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2</a:t>
            </a:r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14" hasCustomPrompt="1"/>
          </p:nvPr>
        </p:nvSpPr>
        <p:spPr>
          <a:xfrm>
            <a:off x="651016" y="2557197"/>
            <a:ext cx="3204000" cy="312691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7" name="Textplatzhalter 45"/>
          <p:cNvSpPr>
            <a:spLocks noGrp="1"/>
          </p:cNvSpPr>
          <p:nvPr>
            <p:ph type="body" sz="quarter" idx="15" hasCustomPrompt="1"/>
          </p:nvPr>
        </p:nvSpPr>
        <p:spPr>
          <a:xfrm>
            <a:off x="4315035" y="2271406"/>
            <a:ext cx="3204000" cy="341270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8" name="Textplatzhalt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8043746" y="1989062"/>
            <a:ext cx="3204000" cy="3695046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25508" y="5773814"/>
            <a:ext cx="316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Einheit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54886" y="5773814"/>
            <a:ext cx="370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1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650893" y="5773814"/>
            <a:ext cx="370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2</a:t>
            </a:r>
          </a:p>
        </p:txBody>
      </p:sp>
    </p:spTree>
    <p:extLst>
      <p:ext uri="{BB962C8B-B14F-4D97-AF65-F5344CB8AC3E}">
        <p14:creationId xmlns:p14="http://schemas.microsoft.com/office/powerpoint/2010/main" val="3387071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Reifegrad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A6F2B0-E194-4071-AE4D-0EFA6B4D8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Reifegrad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651016" y="2025468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1</a:t>
            </a:r>
          </a:p>
        </p:txBody>
      </p:sp>
      <p:sp>
        <p:nvSpPr>
          <p:cNvPr id="42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8043746" y="1457333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3</a:t>
            </a:r>
          </a:p>
        </p:txBody>
      </p:sp>
      <p:sp>
        <p:nvSpPr>
          <p:cNvPr id="43" name="Textplatzhalt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4315035" y="1739676"/>
            <a:ext cx="32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2</a:t>
            </a:r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14" hasCustomPrompt="1"/>
          </p:nvPr>
        </p:nvSpPr>
        <p:spPr>
          <a:xfrm>
            <a:off x="651016" y="2557197"/>
            <a:ext cx="3204000" cy="312691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7" name="Textplatzhalter 45"/>
          <p:cNvSpPr>
            <a:spLocks noGrp="1"/>
          </p:cNvSpPr>
          <p:nvPr>
            <p:ph type="body" sz="quarter" idx="15" hasCustomPrompt="1"/>
          </p:nvPr>
        </p:nvSpPr>
        <p:spPr>
          <a:xfrm>
            <a:off x="4315035" y="2271406"/>
            <a:ext cx="3204000" cy="341270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8" name="Textplatzhalt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8043746" y="1989062"/>
            <a:ext cx="3204000" cy="3695046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25508" y="5773814"/>
            <a:ext cx="316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Einheit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54886" y="5773814"/>
            <a:ext cx="370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1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650893" y="5773814"/>
            <a:ext cx="3708000" cy="46834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2</a:t>
            </a:r>
          </a:p>
        </p:txBody>
      </p:sp>
    </p:spTree>
    <p:extLst>
      <p:ext uri="{BB962C8B-B14F-4D97-AF65-F5344CB8AC3E}">
        <p14:creationId xmlns:p14="http://schemas.microsoft.com/office/powerpoint/2010/main" val="856948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Reifegrad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774" y="1204529"/>
            <a:ext cx="11108724" cy="514041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Reifegrad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688186" y="2293094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1</a:t>
            </a:r>
          </a:p>
        </p:txBody>
      </p:sp>
      <p:sp>
        <p:nvSpPr>
          <p:cNvPr id="42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6147359" y="1732396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3</a:t>
            </a:r>
          </a:p>
        </p:txBody>
      </p:sp>
      <p:sp>
        <p:nvSpPr>
          <p:cNvPr id="43" name="Textplatzhalt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3400636" y="2029608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2</a:t>
            </a:r>
          </a:p>
        </p:txBody>
      </p:sp>
      <p:sp>
        <p:nvSpPr>
          <p:cNvPr id="44" name="Textplatzhalt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8925934" y="1464350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4</a:t>
            </a:r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14" hasCustomPrompt="1"/>
          </p:nvPr>
        </p:nvSpPr>
        <p:spPr>
          <a:xfrm>
            <a:off x="688186" y="2824823"/>
            <a:ext cx="2304000" cy="285928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7" name="Textplatzhalter 45"/>
          <p:cNvSpPr>
            <a:spLocks noGrp="1"/>
          </p:cNvSpPr>
          <p:nvPr>
            <p:ph type="body" sz="quarter" idx="15" hasCustomPrompt="1"/>
          </p:nvPr>
        </p:nvSpPr>
        <p:spPr>
          <a:xfrm>
            <a:off x="3400636" y="2539514"/>
            <a:ext cx="2304000" cy="3144593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8" name="Textplatzhalt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6147359" y="2246386"/>
            <a:ext cx="2304000" cy="343772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9" name="Textplatzhalter 45"/>
          <p:cNvSpPr>
            <a:spLocks noGrp="1"/>
          </p:cNvSpPr>
          <p:nvPr>
            <p:ph type="body" sz="quarter" idx="17" hasCustomPrompt="1"/>
          </p:nvPr>
        </p:nvSpPr>
        <p:spPr>
          <a:xfrm>
            <a:off x="8923486" y="1978337"/>
            <a:ext cx="2304000" cy="37057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25508" y="5830307"/>
            <a:ext cx="316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Einheit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54886" y="5823993"/>
            <a:ext cx="370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1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650893" y="5830307"/>
            <a:ext cx="370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2</a:t>
            </a:r>
          </a:p>
        </p:txBody>
      </p:sp>
    </p:spTree>
    <p:extLst>
      <p:ext uri="{BB962C8B-B14F-4D97-AF65-F5344CB8AC3E}">
        <p14:creationId xmlns:p14="http://schemas.microsoft.com/office/powerpoint/2010/main" val="906383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Reifegrad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5279AF-B140-4F68-AF5B-A34CA6174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185169"/>
            <a:ext cx="11106150" cy="514350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Reifegrad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688186" y="2293094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1</a:t>
            </a:r>
          </a:p>
        </p:txBody>
      </p:sp>
      <p:sp>
        <p:nvSpPr>
          <p:cNvPr id="42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6147359" y="1732396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3</a:t>
            </a:r>
          </a:p>
        </p:txBody>
      </p:sp>
      <p:sp>
        <p:nvSpPr>
          <p:cNvPr id="43" name="Textplatzhalt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3400636" y="2029608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2</a:t>
            </a:r>
          </a:p>
        </p:txBody>
      </p:sp>
      <p:sp>
        <p:nvSpPr>
          <p:cNvPr id="44" name="Textplatzhalt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8925934" y="1464350"/>
            <a:ext cx="2304000" cy="360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Stufe 4</a:t>
            </a:r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14" hasCustomPrompt="1"/>
          </p:nvPr>
        </p:nvSpPr>
        <p:spPr>
          <a:xfrm>
            <a:off x="688186" y="2824823"/>
            <a:ext cx="2304000" cy="285928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7" name="Textplatzhalter 45"/>
          <p:cNvSpPr>
            <a:spLocks noGrp="1"/>
          </p:cNvSpPr>
          <p:nvPr>
            <p:ph type="body" sz="quarter" idx="15" hasCustomPrompt="1"/>
          </p:nvPr>
        </p:nvSpPr>
        <p:spPr>
          <a:xfrm>
            <a:off x="3400636" y="2539514"/>
            <a:ext cx="2304000" cy="3144593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8" name="Textplatzhalt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6147359" y="2246386"/>
            <a:ext cx="2304000" cy="3437722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9" name="Textplatzhalter 45"/>
          <p:cNvSpPr>
            <a:spLocks noGrp="1"/>
          </p:cNvSpPr>
          <p:nvPr>
            <p:ph type="body" sz="quarter" idx="17" hasCustomPrompt="1"/>
          </p:nvPr>
        </p:nvSpPr>
        <p:spPr>
          <a:xfrm>
            <a:off x="8923486" y="1978337"/>
            <a:ext cx="2304000" cy="37057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25508" y="5845175"/>
            <a:ext cx="316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Einheit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54886" y="5838861"/>
            <a:ext cx="370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1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650893" y="5845175"/>
            <a:ext cx="3708000" cy="381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Ausprägung 2</a:t>
            </a:r>
          </a:p>
        </p:txBody>
      </p:sp>
    </p:spTree>
    <p:extLst>
      <p:ext uri="{BB962C8B-B14F-4D97-AF65-F5344CB8AC3E}">
        <p14:creationId xmlns:p14="http://schemas.microsoft.com/office/powerpoint/2010/main" val="565393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_Danke_MU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D49931-52A0-4EC6-82A4-2BEA59EB8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7FD2A8-B455-4DC8-98FB-68D57359A58A}"/>
              </a:ext>
            </a:extLst>
          </p:cNvPr>
          <p:cNvSpPr txBox="1"/>
          <p:nvPr userDrawn="1"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</a:t>
            </a:r>
          </a:p>
          <a:p>
            <a:pPr algn="ctr"/>
            <a:r>
              <a:rPr lang="de-DE" sz="1733" b="1" dirty="0">
                <a:solidFill>
                  <a:schemeClr val="bg1"/>
                </a:solidFill>
              </a:rPr>
              <a:t>GmbH &amp; Co. KG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Walter-Gropius-Straße 17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80807 München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+49 89 122 281 110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6D9E-C3DE-49FC-9466-D33A7D9BE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337" y="2478459"/>
            <a:ext cx="3173101" cy="20351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Vorname Nachname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Jobtitel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E-Mail-</a:t>
            </a:r>
            <a:r>
              <a:rPr lang="en-US" dirty="0" err="1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8ADCB3-D867-4094-958F-2AC9F978AE3A}"/>
              </a:ext>
            </a:extLst>
          </p:cNvPr>
          <p:cNvSpPr txBox="1"/>
          <p:nvPr userDrawn="1"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Vielen</a:t>
            </a:r>
            <a:r>
              <a:rPr lang="en-US" sz="4400" b="1" dirty="0">
                <a:solidFill>
                  <a:schemeClr val="bg1"/>
                </a:solidFill>
              </a:rPr>
              <a:t> Dank!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05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folie_Danke_D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D49931-52A0-4EC6-82A4-2BEA59EB8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7FD2A8-B455-4DC8-98FB-68D57359A58A}"/>
              </a:ext>
            </a:extLst>
          </p:cNvPr>
          <p:cNvSpPr txBox="1"/>
          <p:nvPr userDrawn="1"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</a:t>
            </a:r>
          </a:p>
          <a:p>
            <a:pPr algn="ctr">
              <a:spcAft>
                <a:spcPts val="800"/>
              </a:spcAft>
            </a:pPr>
            <a:r>
              <a:rPr lang="de-DE" sz="1733" b="1" dirty="0">
                <a:solidFill>
                  <a:schemeClr val="bg1"/>
                </a:solidFill>
              </a:rPr>
              <a:t>GmbH &amp; Co. KG</a:t>
            </a: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Emanuel-Leutze-Straße 21</a:t>
            </a: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40547 Düsseldorf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+49 211 987 094 40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6D9E-C3DE-49FC-9466-D33A7D9BE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337" y="2482955"/>
            <a:ext cx="3173101" cy="20351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/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Vorname Nachname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Jobtitel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E-Mail-</a:t>
            </a:r>
            <a:r>
              <a:rPr lang="en-US" dirty="0" err="1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8ADCB3-D867-4094-958F-2AC9F978AE3A}"/>
              </a:ext>
            </a:extLst>
          </p:cNvPr>
          <p:cNvSpPr txBox="1"/>
          <p:nvPr userDrawn="1"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Vielen</a:t>
            </a:r>
            <a:r>
              <a:rPr lang="en-US" sz="4400" b="1" dirty="0">
                <a:solidFill>
                  <a:schemeClr val="bg1"/>
                </a:solidFill>
              </a:rPr>
              <a:t> Dank!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6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166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lussfolie_Danke_FF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D49931-52A0-4EC6-82A4-2BEA59EB8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7FD2A8-B455-4DC8-98FB-68D57359A58A}"/>
              </a:ext>
            </a:extLst>
          </p:cNvPr>
          <p:cNvSpPr txBox="1"/>
          <p:nvPr userDrawn="1"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</a:t>
            </a:r>
          </a:p>
          <a:p>
            <a:pPr algn="ctr">
              <a:spcAft>
                <a:spcPts val="800"/>
              </a:spcAft>
            </a:pPr>
            <a:r>
              <a:rPr lang="de-DE" sz="1733" b="1" dirty="0">
                <a:solidFill>
                  <a:schemeClr val="bg1"/>
                </a:solidFill>
              </a:rPr>
              <a:t>GmbH &amp; Co. KG</a:t>
            </a: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Eschersheimer Landstraße 14</a:t>
            </a: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60322 Frankfurt am Main</a:t>
            </a:r>
          </a:p>
          <a:p>
            <a:pPr algn="ctr">
              <a:spcBef>
                <a:spcPts val="800"/>
              </a:spcBef>
            </a:pPr>
            <a:endParaRPr lang="de-DE" sz="1733" dirty="0">
              <a:solidFill>
                <a:schemeClr val="bg1"/>
              </a:solidFill>
            </a:endParaRP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6D9E-C3DE-49FC-9466-D33A7D9BE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337" y="2482955"/>
            <a:ext cx="3173101" cy="20351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/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Vorname Nachname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Jobtitel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E-Mail-</a:t>
            </a:r>
            <a:r>
              <a:rPr lang="en-US" dirty="0" err="1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8ADCB3-D867-4094-958F-2AC9F978AE3A}"/>
              </a:ext>
            </a:extLst>
          </p:cNvPr>
          <p:cNvSpPr txBox="1"/>
          <p:nvPr userDrawn="1"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Vielen</a:t>
            </a:r>
            <a:r>
              <a:rPr lang="en-US" sz="4400" b="1" dirty="0">
                <a:solidFill>
                  <a:schemeClr val="bg1"/>
                </a:solidFill>
              </a:rPr>
              <a:t> Dank!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14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lussfolie_Danke_H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D49931-52A0-4EC6-82A4-2BEA59EB8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7FD2A8-B455-4DC8-98FB-68D57359A58A}"/>
              </a:ext>
            </a:extLst>
          </p:cNvPr>
          <p:cNvSpPr txBox="1"/>
          <p:nvPr userDrawn="1"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</a:t>
            </a:r>
          </a:p>
          <a:p>
            <a:pPr algn="ctr">
              <a:spcAft>
                <a:spcPts val="800"/>
              </a:spcAft>
            </a:pPr>
            <a:r>
              <a:rPr lang="de-DE" sz="1733" b="1" dirty="0">
                <a:solidFill>
                  <a:schemeClr val="bg1"/>
                </a:solidFill>
              </a:rPr>
              <a:t>GmbH &amp; Co. KG</a:t>
            </a:r>
          </a:p>
          <a:p>
            <a:pPr algn="ctr">
              <a:spcBef>
                <a:spcPts val="0"/>
              </a:spcBef>
            </a:pPr>
            <a:r>
              <a:rPr lang="de-DE" sz="1733" dirty="0" err="1">
                <a:solidFill>
                  <a:schemeClr val="bg1"/>
                </a:solidFill>
              </a:rPr>
              <a:t>Schauenburger</a:t>
            </a:r>
            <a:r>
              <a:rPr lang="de-DE" sz="1733" dirty="0">
                <a:solidFill>
                  <a:schemeClr val="bg1"/>
                </a:solidFill>
              </a:rPr>
              <a:t> Straße 61</a:t>
            </a: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20095 Hamburg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+49 40 180 248 605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6D9E-C3DE-49FC-9466-D33A7D9BE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337" y="2482955"/>
            <a:ext cx="3173101" cy="20351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/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Vorname Nachname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Jobtitel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E-Mail-</a:t>
            </a:r>
            <a:r>
              <a:rPr lang="en-US" dirty="0" err="1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8ADCB3-D867-4094-958F-2AC9F978AE3A}"/>
              </a:ext>
            </a:extLst>
          </p:cNvPr>
          <p:cNvSpPr txBox="1"/>
          <p:nvPr userDrawn="1"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Vielen</a:t>
            </a:r>
            <a:r>
              <a:rPr lang="en-US" sz="4400" b="1" dirty="0">
                <a:solidFill>
                  <a:schemeClr val="bg1"/>
                </a:solidFill>
              </a:rPr>
              <a:t> Dank!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459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lussfolie_Danke_ZR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D49931-52A0-4EC6-82A4-2BEA59EB8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7FD2A8-B455-4DC8-98FB-68D57359A58A}"/>
              </a:ext>
            </a:extLst>
          </p:cNvPr>
          <p:cNvSpPr txBox="1"/>
          <p:nvPr userDrawn="1"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 Schweiz GmbH</a:t>
            </a:r>
          </a:p>
          <a:p>
            <a:pPr algn="ctr">
              <a:spcAft>
                <a:spcPts val="800"/>
              </a:spcAft>
            </a:pPr>
            <a:endParaRPr lang="de-DE" sz="1733" b="1" dirty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DE" sz="1733" dirty="0">
                <a:solidFill>
                  <a:schemeClr val="bg1"/>
                </a:solidFill>
              </a:rPr>
              <a:t>Stauffacherstrasse 45</a:t>
            </a:r>
          </a:p>
          <a:p>
            <a:pPr algn="ctr">
              <a:spcBef>
                <a:spcPts val="0"/>
              </a:spcBef>
            </a:pPr>
            <a:r>
              <a:rPr lang="en-US" sz="1733" dirty="0">
                <a:solidFill>
                  <a:schemeClr val="bg1"/>
                </a:solidFill>
              </a:rPr>
              <a:t>8</a:t>
            </a:r>
            <a:r>
              <a:rPr lang="de-DE" sz="1733" dirty="0">
                <a:solidFill>
                  <a:schemeClr val="bg1"/>
                </a:solidFill>
              </a:rPr>
              <a:t>004 Zürich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+41 4585 39 80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6D9E-C3DE-49FC-9466-D33A7D9BE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337" y="2482955"/>
            <a:ext cx="3173101" cy="20351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/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Vorname Nachname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Jobtitel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E-Mail-</a:t>
            </a:r>
            <a:r>
              <a:rPr lang="en-US" dirty="0" err="1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8ADCB3-D867-4094-958F-2AC9F978AE3A}"/>
              </a:ext>
            </a:extLst>
          </p:cNvPr>
          <p:cNvSpPr txBox="1"/>
          <p:nvPr userDrawn="1"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Vielen</a:t>
            </a:r>
            <a:r>
              <a:rPr lang="en-US" sz="4400" b="1" dirty="0">
                <a:solidFill>
                  <a:schemeClr val="bg1"/>
                </a:solidFill>
              </a:rPr>
              <a:t> Dank!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0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folie_D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FC9BEB9F-6B0E-4F89-AEE8-B3025EDD8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31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33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5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37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9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0" y="3872085"/>
            <a:ext cx="12192000" cy="27069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4898300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1658471" y="508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5406141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err="1"/>
              <a:t>Senioritätslevel</a:t>
            </a:r>
            <a:endParaRPr lang="de-DE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5940004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/>
              <a:t>E-Mail-Adresse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6370568" y="4839733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000" b="1" baseline="0">
                <a:solidFill>
                  <a:schemeClr val="tx1"/>
                </a:solidFill>
              </a:rPr>
              <a:t>b.telligent GmbH &amp; Co. KG</a:t>
            </a:r>
          </a:p>
        </p:txBody>
      </p:sp>
      <p:sp>
        <p:nvSpPr>
          <p:cNvPr id="53" name="Rechteck 52"/>
          <p:cNvSpPr/>
          <p:nvPr userDrawn="1"/>
        </p:nvSpPr>
        <p:spPr>
          <a:xfrm>
            <a:off x="6370568" y="5227017"/>
            <a:ext cx="5400000" cy="10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Walter-Gropius-Straße 17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80807 München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Telefon +49 89 122 281 110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www.btelligent.com</a:t>
            </a:r>
            <a:endParaRPr lang="de-DE" sz="11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66B5E30-C57D-44F3-93BB-D00C82DDF7AF}"/>
              </a:ext>
            </a:extLst>
          </p:cNvPr>
          <p:cNvSpPr txBox="1"/>
          <p:nvPr userDrawn="1"/>
        </p:nvSpPr>
        <p:spPr>
          <a:xfrm>
            <a:off x="568325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MÜNCHEN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91A72E3-BFFB-44BA-8CF9-A6FDF0A87ADC}"/>
              </a:ext>
            </a:extLst>
          </p:cNvPr>
          <p:cNvSpPr txBox="1"/>
          <p:nvPr userDrawn="1"/>
        </p:nvSpPr>
        <p:spPr>
          <a:xfrm>
            <a:off x="2440043" y="3963362"/>
            <a:ext cx="187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DÜSSELDORF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3C3C89D-CED0-4B83-8406-209CC4487DC4}"/>
              </a:ext>
            </a:extLst>
          </p:cNvPr>
          <p:cNvSpPr txBox="1"/>
          <p:nvPr userDrawn="1"/>
        </p:nvSpPr>
        <p:spPr>
          <a:xfrm>
            <a:off x="4599761" y="3963362"/>
            <a:ext cx="1728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FRANKFURT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CB0385C-B4E1-4ED6-A250-15518EF02B0C}"/>
              </a:ext>
            </a:extLst>
          </p:cNvPr>
          <p:cNvSpPr txBox="1"/>
          <p:nvPr userDrawn="1"/>
        </p:nvSpPr>
        <p:spPr>
          <a:xfrm>
            <a:off x="6615479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HAMBURG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C83B250-62D5-4BB4-B6AA-7C1970953253}"/>
              </a:ext>
            </a:extLst>
          </p:cNvPr>
          <p:cNvSpPr txBox="1"/>
          <p:nvPr userDrawn="1"/>
        </p:nvSpPr>
        <p:spPr>
          <a:xfrm>
            <a:off x="8487197" y="3963362"/>
            <a:ext cx="169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STUTTGART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C00F3EA-15F4-4F4A-99E2-668EABD36D8B}"/>
              </a:ext>
            </a:extLst>
          </p:cNvPr>
          <p:cNvSpPr txBox="1"/>
          <p:nvPr userDrawn="1"/>
        </p:nvSpPr>
        <p:spPr>
          <a:xfrm>
            <a:off x="10370271" y="3963362"/>
            <a:ext cx="133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ZÜRICH</a:t>
            </a:r>
          </a:p>
        </p:txBody>
      </p:sp>
      <p:sp>
        <p:nvSpPr>
          <p:cNvPr id="61" name="Titel 3">
            <a:extLst>
              <a:ext uri="{FF2B5EF4-FFF2-40B4-BE49-F238E27FC236}">
                <a16:creationId xmlns:a16="http://schemas.microsoft.com/office/drawing/2014/main" id="{8D8B1FC2-3C30-45DF-805B-4685D8AF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857"/>
            <a:ext cx="10515600" cy="450123"/>
          </a:xfrm>
        </p:spPr>
        <p:txBody>
          <a:bodyPr anchor="ctr" anchorCtr="0">
            <a:noAutofit/>
          </a:bodyPr>
          <a:lstStyle>
            <a:lvl1pPr algn="ctr">
              <a:defRPr sz="325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6816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_D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FC9BEB9F-6B0E-4F89-AEE8-B3025EDD8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31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33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5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37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9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0" y="3872085"/>
            <a:ext cx="12192000" cy="27069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4898300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1658471" y="508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5406141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err="1"/>
              <a:t>Senioritätslevel</a:t>
            </a:r>
            <a:endParaRPr lang="de-DE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5940004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/>
              <a:t>E-Mail-Adresse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6370568" y="4839733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000" b="1" baseline="0">
                <a:solidFill>
                  <a:schemeClr val="tx1"/>
                </a:solidFill>
              </a:rPr>
              <a:t>b.telligent GmbH &amp; Co. KG</a:t>
            </a:r>
          </a:p>
        </p:txBody>
      </p:sp>
      <p:sp>
        <p:nvSpPr>
          <p:cNvPr id="53" name="Rechteck 52"/>
          <p:cNvSpPr/>
          <p:nvPr userDrawn="1"/>
        </p:nvSpPr>
        <p:spPr>
          <a:xfrm>
            <a:off x="6370568" y="5227017"/>
            <a:ext cx="5400000" cy="10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Emanuel-Leutze-Straße 21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40547 Düsseldorf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Telefon: +49</a:t>
            </a:r>
            <a:r>
              <a:rPr lang="de-DE" sz="1100" dirty="0"/>
              <a:t> 211 987 094 40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www.btelligent.com</a:t>
            </a:r>
            <a:endParaRPr lang="de-DE" sz="11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66B5E30-C57D-44F3-93BB-D00C82DDF7AF}"/>
              </a:ext>
            </a:extLst>
          </p:cNvPr>
          <p:cNvSpPr txBox="1"/>
          <p:nvPr userDrawn="1"/>
        </p:nvSpPr>
        <p:spPr>
          <a:xfrm>
            <a:off x="568325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MÜNCHEN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91A72E3-BFFB-44BA-8CF9-A6FDF0A87ADC}"/>
              </a:ext>
            </a:extLst>
          </p:cNvPr>
          <p:cNvSpPr txBox="1"/>
          <p:nvPr userDrawn="1"/>
        </p:nvSpPr>
        <p:spPr>
          <a:xfrm>
            <a:off x="2440043" y="3963362"/>
            <a:ext cx="187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DÜSSELDORF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3C3C89D-CED0-4B83-8406-209CC4487DC4}"/>
              </a:ext>
            </a:extLst>
          </p:cNvPr>
          <p:cNvSpPr txBox="1"/>
          <p:nvPr userDrawn="1"/>
        </p:nvSpPr>
        <p:spPr>
          <a:xfrm>
            <a:off x="4599761" y="3963362"/>
            <a:ext cx="1728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FRANKFURT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CB0385C-B4E1-4ED6-A250-15518EF02B0C}"/>
              </a:ext>
            </a:extLst>
          </p:cNvPr>
          <p:cNvSpPr txBox="1"/>
          <p:nvPr userDrawn="1"/>
        </p:nvSpPr>
        <p:spPr>
          <a:xfrm>
            <a:off x="6615479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HAMBURG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C83B250-62D5-4BB4-B6AA-7C1970953253}"/>
              </a:ext>
            </a:extLst>
          </p:cNvPr>
          <p:cNvSpPr txBox="1"/>
          <p:nvPr userDrawn="1"/>
        </p:nvSpPr>
        <p:spPr>
          <a:xfrm>
            <a:off x="8487197" y="3963362"/>
            <a:ext cx="169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STUTTGART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C00F3EA-15F4-4F4A-99E2-668EABD36D8B}"/>
              </a:ext>
            </a:extLst>
          </p:cNvPr>
          <p:cNvSpPr txBox="1"/>
          <p:nvPr userDrawn="1"/>
        </p:nvSpPr>
        <p:spPr>
          <a:xfrm>
            <a:off x="10370271" y="3963362"/>
            <a:ext cx="133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ZÜRICH</a:t>
            </a:r>
          </a:p>
        </p:txBody>
      </p:sp>
      <p:sp>
        <p:nvSpPr>
          <p:cNvPr id="61" name="Titel 3">
            <a:extLst>
              <a:ext uri="{FF2B5EF4-FFF2-40B4-BE49-F238E27FC236}">
                <a16:creationId xmlns:a16="http://schemas.microsoft.com/office/drawing/2014/main" id="{8D8B1FC2-3C30-45DF-805B-4685D8AF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857"/>
            <a:ext cx="10515600" cy="450123"/>
          </a:xfrm>
        </p:spPr>
        <p:txBody>
          <a:bodyPr anchor="ctr" anchorCtr="0">
            <a:noAutofit/>
          </a:bodyPr>
          <a:lstStyle>
            <a:lvl1pPr algn="ctr">
              <a:defRPr sz="325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501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_FF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567C17F4-F66C-4820-BA10-D70A0B348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31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33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5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37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9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0" y="3872085"/>
            <a:ext cx="12192000" cy="27069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4898300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1658471" y="508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5406141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err="1"/>
              <a:t>Senioritätslevel</a:t>
            </a:r>
            <a:endParaRPr lang="de-DE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5940004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/>
              <a:t>E-Mail-Adresse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6370568" y="4839733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000" b="1" baseline="0">
                <a:solidFill>
                  <a:schemeClr val="tx1"/>
                </a:solidFill>
              </a:rPr>
              <a:t>b.telligent GmbH &amp; Co. KG</a:t>
            </a:r>
          </a:p>
        </p:txBody>
      </p:sp>
      <p:sp>
        <p:nvSpPr>
          <p:cNvPr id="53" name="Rechteck 52"/>
          <p:cNvSpPr/>
          <p:nvPr userDrawn="1"/>
        </p:nvSpPr>
        <p:spPr>
          <a:xfrm>
            <a:off x="6370568" y="5227017"/>
            <a:ext cx="5400000" cy="128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Eschersheimer Landstraße 14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60322 Frankfurt am Main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www.btelligent.com</a:t>
            </a:r>
            <a:endParaRPr lang="de-DE" sz="11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54E70B8-3925-4BAE-B3C4-4E40E52A4C03}"/>
              </a:ext>
            </a:extLst>
          </p:cNvPr>
          <p:cNvSpPr txBox="1"/>
          <p:nvPr userDrawn="1"/>
        </p:nvSpPr>
        <p:spPr>
          <a:xfrm>
            <a:off x="568325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MÜNCHEN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6171A0B-F7A6-43D0-95D1-5BDE18A9F2C4}"/>
              </a:ext>
            </a:extLst>
          </p:cNvPr>
          <p:cNvSpPr txBox="1"/>
          <p:nvPr userDrawn="1"/>
        </p:nvSpPr>
        <p:spPr>
          <a:xfrm>
            <a:off x="2440043" y="3963362"/>
            <a:ext cx="187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DÜSSELDORF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0AF2690-A9B0-4E11-BCFE-C3CDDCF85006}"/>
              </a:ext>
            </a:extLst>
          </p:cNvPr>
          <p:cNvSpPr txBox="1"/>
          <p:nvPr userDrawn="1"/>
        </p:nvSpPr>
        <p:spPr>
          <a:xfrm>
            <a:off x="4599761" y="3963362"/>
            <a:ext cx="1728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FRANKFURT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E4660BD-5CEA-4D00-B0B4-D52C88E23F2C}"/>
              </a:ext>
            </a:extLst>
          </p:cNvPr>
          <p:cNvSpPr txBox="1"/>
          <p:nvPr userDrawn="1"/>
        </p:nvSpPr>
        <p:spPr>
          <a:xfrm>
            <a:off x="6615479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HAMBURG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B5CE09D-67BF-415E-A50B-5757405CE9A0}"/>
              </a:ext>
            </a:extLst>
          </p:cNvPr>
          <p:cNvSpPr txBox="1"/>
          <p:nvPr userDrawn="1"/>
        </p:nvSpPr>
        <p:spPr>
          <a:xfrm>
            <a:off x="8487197" y="3963362"/>
            <a:ext cx="169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STUTTGART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483D8EB-0A4C-4F4E-9D6D-E0AF00D0151E}"/>
              </a:ext>
            </a:extLst>
          </p:cNvPr>
          <p:cNvSpPr txBox="1"/>
          <p:nvPr userDrawn="1"/>
        </p:nvSpPr>
        <p:spPr>
          <a:xfrm>
            <a:off x="10370271" y="3963362"/>
            <a:ext cx="133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ZÜRICH</a:t>
            </a:r>
          </a:p>
        </p:txBody>
      </p:sp>
      <p:sp>
        <p:nvSpPr>
          <p:cNvPr id="61" name="Titel 3">
            <a:extLst>
              <a:ext uri="{FF2B5EF4-FFF2-40B4-BE49-F238E27FC236}">
                <a16:creationId xmlns:a16="http://schemas.microsoft.com/office/drawing/2014/main" id="{4B70060B-DF0C-4F40-B402-A952290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857"/>
            <a:ext cx="10515600" cy="450123"/>
          </a:xfrm>
        </p:spPr>
        <p:txBody>
          <a:bodyPr anchor="ctr" anchorCtr="0">
            <a:noAutofit/>
          </a:bodyPr>
          <a:lstStyle>
            <a:lvl1pPr algn="ctr">
              <a:defRPr sz="325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503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_H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58FCDFD3-58CE-49B7-B8CD-05B9095BF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31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33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5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37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9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0" y="3872085"/>
            <a:ext cx="12192000" cy="27069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4898300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1658471" y="508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5406141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err="1"/>
              <a:t>Senioritätslevel</a:t>
            </a:r>
            <a:endParaRPr lang="de-DE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5940004"/>
            <a:ext cx="5400000" cy="360000"/>
          </a:xfrm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/>
              <a:t>E-Mail-Adresse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6370568" y="4839733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000" b="1" baseline="0">
                <a:solidFill>
                  <a:schemeClr val="tx1"/>
                </a:solidFill>
              </a:rPr>
              <a:t>b.telligent GmbH &amp; Co. KG</a:t>
            </a:r>
          </a:p>
        </p:txBody>
      </p:sp>
      <p:sp>
        <p:nvSpPr>
          <p:cNvPr id="53" name="Rechteck 52"/>
          <p:cNvSpPr/>
          <p:nvPr userDrawn="1"/>
        </p:nvSpPr>
        <p:spPr>
          <a:xfrm>
            <a:off x="6370568" y="5227017"/>
            <a:ext cx="5400000" cy="10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 err="1"/>
              <a:t>Schauenburger</a:t>
            </a:r>
            <a:r>
              <a:rPr lang="de-DE" sz="1100" dirty="0"/>
              <a:t> Straße 61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20095 Hamburg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Telefon: +49 40 180 248 605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www.btelligent.com</a:t>
            </a:r>
            <a:endParaRPr lang="de-DE" sz="11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2532B24-67AB-4FF6-BFAE-A4A855A53D24}"/>
              </a:ext>
            </a:extLst>
          </p:cNvPr>
          <p:cNvSpPr txBox="1"/>
          <p:nvPr userDrawn="1"/>
        </p:nvSpPr>
        <p:spPr>
          <a:xfrm>
            <a:off x="568325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MÜNCHEN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2808AE9-D3B4-4CAD-B8A1-93DD7B308F52}"/>
              </a:ext>
            </a:extLst>
          </p:cNvPr>
          <p:cNvSpPr txBox="1"/>
          <p:nvPr userDrawn="1"/>
        </p:nvSpPr>
        <p:spPr>
          <a:xfrm>
            <a:off x="2440043" y="3963362"/>
            <a:ext cx="187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DÜSSELDORF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E0E9D3F-3120-4478-8CB1-D777BE57954E}"/>
              </a:ext>
            </a:extLst>
          </p:cNvPr>
          <p:cNvSpPr txBox="1"/>
          <p:nvPr userDrawn="1"/>
        </p:nvSpPr>
        <p:spPr>
          <a:xfrm>
            <a:off x="4599761" y="3963362"/>
            <a:ext cx="1728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FRANKFURT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70ED8BB-9BA1-4CC7-AC46-B32968A0532D}"/>
              </a:ext>
            </a:extLst>
          </p:cNvPr>
          <p:cNvSpPr txBox="1"/>
          <p:nvPr userDrawn="1"/>
        </p:nvSpPr>
        <p:spPr>
          <a:xfrm>
            <a:off x="6615479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HAMBURG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490DDCB-E5F6-4684-8CB7-A83F1232D29C}"/>
              </a:ext>
            </a:extLst>
          </p:cNvPr>
          <p:cNvSpPr txBox="1"/>
          <p:nvPr userDrawn="1"/>
        </p:nvSpPr>
        <p:spPr>
          <a:xfrm>
            <a:off x="8487197" y="3963362"/>
            <a:ext cx="169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STUTTGART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3C20408-6825-4CDA-984C-565F9CA697F9}"/>
              </a:ext>
            </a:extLst>
          </p:cNvPr>
          <p:cNvSpPr txBox="1"/>
          <p:nvPr userDrawn="1"/>
        </p:nvSpPr>
        <p:spPr>
          <a:xfrm>
            <a:off x="10370271" y="3963362"/>
            <a:ext cx="133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ZÜRICH</a:t>
            </a:r>
          </a:p>
        </p:txBody>
      </p:sp>
      <p:sp>
        <p:nvSpPr>
          <p:cNvPr id="61" name="Titel 3">
            <a:extLst>
              <a:ext uri="{FF2B5EF4-FFF2-40B4-BE49-F238E27FC236}">
                <a16:creationId xmlns:a16="http://schemas.microsoft.com/office/drawing/2014/main" id="{5997D4A5-D7B3-467F-A4BC-D33EABF0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857"/>
            <a:ext cx="10515600" cy="450123"/>
          </a:xfrm>
        </p:spPr>
        <p:txBody>
          <a:bodyPr anchor="t" anchorCtr="0">
            <a:noAutofit/>
          </a:bodyPr>
          <a:lstStyle>
            <a:lvl1pPr algn="ctr">
              <a:defRPr sz="325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244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_ZR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5A00485D-B3A2-4438-80D4-C5DAABEA1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27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9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31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33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5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37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39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0" y="3872085"/>
            <a:ext cx="12192000" cy="27069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4898300"/>
            <a:ext cx="54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1658471" y="508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5406141"/>
            <a:ext cx="54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err="1"/>
              <a:t>Senioritätslevel</a:t>
            </a:r>
            <a:endParaRPr lang="de-DE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5940004"/>
            <a:ext cx="54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/>
              <a:t>E-Mail-Adresse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6370568" y="4839733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000" b="1" baseline="0">
                <a:solidFill>
                  <a:schemeClr val="tx1"/>
                </a:solidFill>
              </a:rPr>
              <a:t>b.telligent Schweiz GmbH</a:t>
            </a:r>
          </a:p>
        </p:txBody>
      </p:sp>
      <p:sp>
        <p:nvSpPr>
          <p:cNvPr id="53" name="Rechteck 52"/>
          <p:cNvSpPr/>
          <p:nvPr userDrawn="1"/>
        </p:nvSpPr>
        <p:spPr>
          <a:xfrm>
            <a:off x="6370568" y="5227017"/>
            <a:ext cx="5400000" cy="10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Stauffacherstrasse 45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100" dirty="0"/>
              <a:t>8004 Zürich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Telefon: +41 44 585 39 80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nb-NO" sz="1100" dirty="0"/>
              <a:t>www.btelligent.com</a:t>
            </a:r>
            <a:endParaRPr lang="de-DE" sz="11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501A637-CD76-4304-B1B8-D24F974F2351}"/>
              </a:ext>
            </a:extLst>
          </p:cNvPr>
          <p:cNvSpPr txBox="1"/>
          <p:nvPr userDrawn="1"/>
        </p:nvSpPr>
        <p:spPr>
          <a:xfrm>
            <a:off x="568325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MÜNCHEN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D13D67B-78F7-4A60-AED1-1866A31A67AE}"/>
              </a:ext>
            </a:extLst>
          </p:cNvPr>
          <p:cNvSpPr txBox="1"/>
          <p:nvPr userDrawn="1"/>
        </p:nvSpPr>
        <p:spPr>
          <a:xfrm>
            <a:off x="2440043" y="3963362"/>
            <a:ext cx="187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DÜSSELDORF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480D430-78DA-4C4E-B915-E9E4E45ACE76}"/>
              </a:ext>
            </a:extLst>
          </p:cNvPr>
          <p:cNvSpPr txBox="1"/>
          <p:nvPr userDrawn="1"/>
        </p:nvSpPr>
        <p:spPr>
          <a:xfrm>
            <a:off x="4599761" y="3963362"/>
            <a:ext cx="1728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FRANKFURT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92CFA33-F33B-4F21-AC68-BCECB798DE2A}"/>
              </a:ext>
            </a:extLst>
          </p:cNvPr>
          <p:cNvSpPr txBox="1"/>
          <p:nvPr userDrawn="1"/>
        </p:nvSpPr>
        <p:spPr>
          <a:xfrm>
            <a:off x="6615479" y="3963362"/>
            <a:ext cx="1584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HAMBURG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FF6EF4F-C64D-4750-8272-8E94FB344824}"/>
              </a:ext>
            </a:extLst>
          </p:cNvPr>
          <p:cNvSpPr txBox="1"/>
          <p:nvPr userDrawn="1"/>
        </p:nvSpPr>
        <p:spPr>
          <a:xfrm>
            <a:off x="8487197" y="3963362"/>
            <a:ext cx="169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STUTTGART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B3D6BBAD-02FD-44DD-987B-6FA133F77C23}"/>
              </a:ext>
            </a:extLst>
          </p:cNvPr>
          <p:cNvSpPr txBox="1"/>
          <p:nvPr userDrawn="1"/>
        </p:nvSpPr>
        <p:spPr>
          <a:xfrm>
            <a:off x="10370271" y="3963362"/>
            <a:ext cx="1332000" cy="46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/>
              <a:t>ZÜRICH</a:t>
            </a:r>
          </a:p>
        </p:txBody>
      </p:sp>
      <p:sp>
        <p:nvSpPr>
          <p:cNvPr id="61" name="Titel 3">
            <a:extLst>
              <a:ext uri="{FF2B5EF4-FFF2-40B4-BE49-F238E27FC236}">
                <a16:creationId xmlns:a16="http://schemas.microsoft.com/office/drawing/2014/main" id="{958826BF-1C9B-4242-88AE-32D48E2B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857"/>
            <a:ext cx="10515600" cy="450123"/>
          </a:xfrm>
        </p:spPr>
        <p:txBody>
          <a:bodyPr anchor="ctr" anchorCtr="0">
            <a:noAutofit/>
          </a:bodyPr>
          <a:lstStyle>
            <a:lvl1pPr algn="ctr">
              <a:defRPr sz="325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33416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-Element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1"/>
          <p:cNvSpPr>
            <a:spLocks noGrp="1"/>
          </p:cNvSpPr>
          <p:nvPr>
            <p:ph type="title" hasCustomPrompt="1"/>
          </p:nvPr>
        </p:nvSpPr>
        <p:spPr>
          <a:xfrm>
            <a:off x="563240" y="565150"/>
            <a:ext cx="10515600" cy="4963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CD-Elemente-01</a:t>
            </a: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5" name="Gerader Verbinder 24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>
          <a:xfrm>
            <a:off x="676156" y="2699054"/>
            <a:ext cx="124264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Primärfarben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563240" y="3593521"/>
            <a:ext cx="135556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Schattierung 1</a:t>
            </a:r>
          </a:p>
        </p:txBody>
      </p:sp>
      <p:sp>
        <p:nvSpPr>
          <p:cNvPr id="29" name="Rechteck 28"/>
          <p:cNvSpPr/>
          <p:nvPr userDrawn="1"/>
        </p:nvSpPr>
        <p:spPr>
          <a:xfrm>
            <a:off x="563240" y="4455273"/>
            <a:ext cx="135556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Schattierung 2</a:t>
            </a:r>
          </a:p>
        </p:txBody>
      </p:sp>
      <p:sp>
        <p:nvSpPr>
          <p:cNvPr id="30" name="Rechteck 29"/>
          <p:cNvSpPr/>
          <p:nvPr userDrawn="1"/>
        </p:nvSpPr>
        <p:spPr>
          <a:xfrm>
            <a:off x="744765" y="5317282"/>
            <a:ext cx="117403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Farbverläufe</a:t>
            </a:r>
          </a:p>
        </p:txBody>
      </p:sp>
      <p:sp>
        <p:nvSpPr>
          <p:cNvPr id="31" name="Rechteck 30"/>
          <p:cNvSpPr/>
          <p:nvPr userDrawn="1"/>
        </p:nvSpPr>
        <p:spPr>
          <a:xfrm>
            <a:off x="1031317" y="1867839"/>
            <a:ext cx="88748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Grautöne</a:t>
            </a:r>
          </a:p>
        </p:txBody>
      </p:sp>
      <p:sp>
        <p:nvSpPr>
          <p:cNvPr id="33" name="Textplatzhalter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2" y="1510219"/>
            <a:ext cx="5530093" cy="4699084"/>
          </a:xfrm>
        </p:spPr>
        <p:txBody>
          <a:bodyPr/>
          <a:lstStyle>
            <a:lvl1pPr marL="358775" indent="-358775">
              <a:buClrTx/>
              <a:buSzPct val="80000"/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</a:defRPr>
            </a:lvl1pPr>
            <a:lvl2pPr marL="717550" indent="-358775">
              <a:buClrTx/>
              <a:buSzPct val="80000"/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</a:defRPr>
            </a:lvl2pPr>
            <a:lvl3pPr marL="984250" indent="-266700">
              <a:buClrTx/>
              <a:buSzPct val="80000"/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</a:defRPr>
            </a:lvl3pPr>
            <a:lvl4pPr marL="1255713" indent="-271463">
              <a:buClrTx/>
              <a:buSzPct val="80000"/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</a:defRPr>
            </a:lvl4pPr>
          </a:lstStyle>
          <a:p>
            <a:pPr marL="0" indent="0">
              <a:buNone/>
            </a:pPr>
            <a:r>
              <a:rPr lang="de-DE" dirty="0">
                <a:solidFill>
                  <a:schemeClr val="tx1"/>
                </a:solidFill>
              </a:rPr>
              <a:t>Standardtext 24pt dunkelgrau</a:t>
            </a:r>
          </a:p>
          <a:p>
            <a:r>
              <a:rPr lang="de-DE" dirty="0"/>
              <a:t>Bullet Level 1</a:t>
            </a:r>
          </a:p>
          <a:p>
            <a:pPr lvl="1"/>
            <a:r>
              <a:rPr lang="de-DE" dirty="0" err="1"/>
              <a:t>Bulet</a:t>
            </a:r>
            <a:r>
              <a:rPr lang="de-DE" dirty="0"/>
              <a:t> Level 2</a:t>
            </a:r>
          </a:p>
          <a:p>
            <a:pPr lvl="2"/>
            <a:r>
              <a:rPr lang="de-DE" dirty="0"/>
              <a:t>Bullet Level 3</a:t>
            </a:r>
          </a:p>
          <a:p>
            <a:pPr lvl="3"/>
            <a:r>
              <a:rPr lang="de-DE" dirty="0"/>
              <a:t>Bullet Level 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8320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-Element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20" y="1403474"/>
            <a:ext cx="3961334" cy="2640889"/>
          </a:xfrm>
          <a:prstGeom prst="rect">
            <a:avLst/>
          </a:prstGeom>
        </p:spPr>
      </p:pic>
      <p:sp>
        <p:nvSpPr>
          <p:cNvPr id="23" name="Titel 11"/>
          <p:cNvSpPr>
            <a:spLocks noGrp="1"/>
          </p:cNvSpPr>
          <p:nvPr>
            <p:ph type="title" hasCustomPrompt="1"/>
          </p:nvPr>
        </p:nvSpPr>
        <p:spPr>
          <a:xfrm>
            <a:off x="563240" y="565150"/>
            <a:ext cx="10515600" cy="4963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Formen</a:t>
            </a: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5" name="Gerader Verbinder 24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3"/>
          <p:cNvSpPr>
            <a:spLocks/>
          </p:cNvSpPr>
          <p:nvPr userDrawn="1"/>
        </p:nvSpPr>
        <p:spPr bwMode="auto">
          <a:xfrm>
            <a:off x="1469800" y="4381941"/>
            <a:ext cx="1814150" cy="1811633"/>
          </a:xfrm>
          <a:custGeom>
            <a:avLst/>
            <a:gdLst>
              <a:gd name="T0" fmla="*/ 3056 w 4326"/>
              <a:gd name="T1" fmla="*/ 0 h 4320"/>
              <a:gd name="T2" fmla="*/ 1270 w 4326"/>
              <a:gd name="T3" fmla="*/ 0 h 4320"/>
              <a:gd name="T4" fmla="*/ 0 w 4326"/>
              <a:gd name="T5" fmla="*/ 1264 h 4320"/>
              <a:gd name="T6" fmla="*/ 0 w 4326"/>
              <a:gd name="T7" fmla="*/ 3056 h 4320"/>
              <a:gd name="T8" fmla="*/ 1270 w 4326"/>
              <a:gd name="T9" fmla="*/ 4320 h 4320"/>
              <a:gd name="T10" fmla="*/ 3056 w 4326"/>
              <a:gd name="T11" fmla="*/ 4320 h 4320"/>
              <a:gd name="T12" fmla="*/ 4326 w 4326"/>
              <a:gd name="T13" fmla="*/ 3056 h 4320"/>
              <a:gd name="T14" fmla="*/ 4326 w 4326"/>
              <a:gd name="T15" fmla="*/ 1264 h 4320"/>
              <a:gd name="T16" fmla="*/ 3056 w 4326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6" h="4320">
                <a:moveTo>
                  <a:pt x="3056" y="0"/>
                </a:moveTo>
                <a:lnTo>
                  <a:pt x="1270" y="0"/>
                </a:lnTo>
                <a:lnTo>
                  <a:pt x="0" y="1264"/>
                </a:lnTo>
                <a:lnTo>
                  <a:pt x="0" y="3056"/>
                </a:lnTo>
                <a:lnTo>
                  <a:pt x="1270" y="4320"/>
                </a:lnTo>
                <a:lnTo>
                  <a:pt x="3056" y="4320"/>
                </a:lnTo>
                <a:lnTo>
                  <a:pt x="4326" y="3056"/>
                </a:lnTo>
                <a:lnTo>
                  <a:pt x="4326" y="1264"/>
                </a:lnTo>
                <a:lnTo>
                  <a:pt x="3056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66000"/>
                </a:schemeClr>
              </a:gs>
              <a:gs pos="0">
                <a:srgbClr val="394992">
                  <a:alpha val="80000"/>
                </a:srgbClr>
              </a:gs>
            </a:gsLst>
            <a:lin ang="16200000" scaled="0"/>
          </a:gradFill>
          <a:ln>
            <a:noFill/>
          </a:ln>
          <a:effectLst>
            <a:glow rad="889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35" name="Ellipse 34"/>
          <p:cNvSpPr/>
          <p:nvPr userDrawn="1"/>
        </p:nvSpPr>
        <p:spPr>
          <a:xfrm>
            <a:off x="5002658" y="4381941"/>
            <a:ext cx="1811633" cy="1811633"/>
          </a:xfrm>
          <a:prstGeom prst="ellipse">
            <a:avLst/>
          </a:prstGeom>
          <a:gradFill>
            <a:gsLst>
              <a:gs pos="100000">
                <a:schemeClr val="accent1">
                  <a:alpha val="66000"/>
                </a:schemeClr>
              </a:gs>
              <a:gs pos="0">
                <a:srgbClr val="394992">
                  <a:alpha val="80000"/>
                </a:srgbClr>
              </a:gs>
            </a:gsLst>
            <a:lin ang="16200000" scaled="0"/>
          </a:gradFill>
          <a:ln>
            <a:noFill/>
          </a:ln>
          <a:effectLst>
            <a:glow rad="889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36" name="Pfeil: nach rechts 35"/>
          <p:cNvSpPr/>
          <p:nvPr userDrawn="1"/>
        </p:nvSpPr>
        <p:spPr>
          <a:xfrm>
            <a:off x="8532999" y="4267043"/>
            <a:ext cx="2106883" cy="1773334"/>
          </a:xfrm>
          <a:prstGeom prst="rightArrow">
            <a:avLst>
              <a:gd name="adj1" fmla="val 61973"/>
              <a:gd name="adj2" fmla="val 61075"/>
            </a:avLst>
          </a:prstGeom>
          <a:gradFill>
            <a:gsLst>
              <a:gs pos="100000">
                <a:schemeClr val="accent1">
                  <a:alpha val="66000"/>
                </a:schemeClr>
              </a:gs>
              <a:gs pos="0">
                <a:srgbClr val="394992">
                  <a:alpha val="80000"/>
                </a:srgbClr>
              </a:gs>
            </a:gsLst>
            <a:lin ang="16200000" scaled="0"/>
          </a:gradFill>
          <a:ln>
            <a:noFill/>
          </a:ln>
          <a:effectLst>
            <a:glow rad="889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37" name="Gerader Verbinder 36"/>
          <p:cNvCxnSpPr/>
          <p:nvPr userDrawn="1"/>
        </p:nvCxnSpPr>
        <p:spPr>
          <a:xfrm>
            <a:off x="563240" y="2011985"/>
            <a:ext cx="2720825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 userDrawn="1"/>
        </p:nvSpPr>
        <p:spPr>
          <a:xfrm>
            <a:off x="3461200" y="1873485"/>
            <a:ext cx="1239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/>
              <a:t>Standardlinie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520391" y="2632617"/>
            <a:ext cx="763674" cy="736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/>
          <p:cNvSpPr txBox="1"/>
          <p:nvPr userDrawn="1"/>
        </p:nvSpPr>
        <p:spPr>
          <a:xfrm>
            <a:off x="3515270" y="2862556"/>
            <a:ext cx="12956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/>
              <a:t>Standardform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5855719" y="1391815"/>
            <a:ext cx="3961334" cy="2640889"/>
          </a:xfrm>
          <a:prstGeom prst="rect">
            <a:avLst/>
          </a:prstGeom>
          <a:solidFill>
            <a:srgbClr val="0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 userDrawn="1"/>
        </p:nvSpPr>
        <p:spPr>
          <a:xfrm>
            <a:off x="6930570" y="1818101"/>
            <a:ext cx="1811633" cy="1811633"/>
          </a:xfrm>
          <a:prstGeom prst="ellipse">
            <a:avLst/>
          </a:prstGeom>
          <a:gradFill>
            <a:gsLst>
              <a:gs pos="100000">
                <a:schemeClr val="accent1">
                  <a:alpha val="66000"/>
                </a:schemeClr>
              </a:gs>
              <a:gs pos="0">
                <a:srgbClr val="394992">
                  <a:alpha val="80000"/>
                </a:srgbClr>
              </a:gs>
            </a:gsLst>
            <a:lin ang="16200000" scaled="0"/>
          </a:gradFill>
          <a:ln>
            <a:noFill/>
          </a:ln>
          <a:effectLst>
            <a:glow rad="889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err="1"/>
              <a:t>Glow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47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</p:spTree>
    <p:extLst>
      <p:ext uri="{BB962C8B-B14F-4D97-AF65-F5344CB8AC3E}">
        <p14:creationId xmlns:p14="http://schemas.microsoft.com/office/powerpoint/2010/main" val="4100843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5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622CF3-6AF7-4FD7-ACA9-10BB03B904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563" y="1314864"/>
            <a:ext cx="5532437" cy="4979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1A220652-CC34-480C-8F73-433E5F7D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45529" y="1304925"/>
            <a:ext cx="5532437" cy="4979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7763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7920000" cy="49632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Titel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4" y="1304926"/>
            <a:ext cx="7920000" cy="4979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0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8859838" y="0"/>
            <a:ext cx="3332162" cy="68580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de-DE"/>
          </a:p>
        </p:txBody>
      </p: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</p:spTree>
    <p:extLst>
      <p:ext uri="{BB962C8B-B14F-4D97-AF65-F5344CB8AC3E}">
        <p14:creationId xmlns:p14="http://schemas.microsoft.com/office/powerpoint/2010/main" val="1372009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68324" y="1304926"/>
            <a:ext cx="7920000" cy="4979988"/>
          </a:xfrm>
        </p:spPr>
        <p:txBody>
          <a:bodyPr lIns="0" tIns="0" rIns="0" bIns="0" anchor="ctr" anchorCtr="0">
            <a:noAutofit/>
          </a:bodyPr>
          <a:lstStyle>
            <a:lvl1pPr marL="342900" indent="-34290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8845323" y="1312182"/>
            <a:ext cx="2772000" cy="24120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de-DE"/>
          </a:p>
        </p:txBody>
      </p: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sp>
        <p:nvSpPr>
          <p:cNvPr id="27" name="Inhaltsplatzhalter 3"/>
          <p:cNvSpPr>
            <a:spLocks noGrp="1"/>
          </p:cNvSpPr>
          <p:nvPr>
            <p:ph sz="half" idx="11"/>
          </p:nvPr>
        </p:nvSpPr>
        <p:spPr>
          <a:xfrm>
            <a:off x="8845323" y="3883081"/>
            <a:ext cx="2772000" cy="24120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1978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lock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CB85B67-B590-4D1E-919E-A2091237F5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36" y="1349881"/>
            <a:ext cx="8084929" cy="2088000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 hasCustomPrompt="1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de-DE"/>
              <a:t>Textblock 2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88225" y="2034088"/>
            <a:ext cx="1872000" cy="936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1</a:t>
            </a:r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3437847"/>
            <a:ext cx="5472000" cy="288000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971928" y="2034088"/>
            <a:ext cx="1872000" cy="9360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1</a:t>
            </a:r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34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6913" y="3437847"/>
            <a:ext cx="5472000" cy="288000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36271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4" userDrawn="1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3239" y="1825625"/>
            <a:ext cx="11062855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741286" y="6356349"/>
            <a:ext cx="88480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D419C-2BCF-4B50-8B41-3EF87C1BE1BB}" type="datetime1">
              <a:rPr lang="de-DE" smtClean="0"/>
              <a:t>22.08.2019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0052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63240" y="6356350"/>
            <a:ext cx="2372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61648-5648-468D-A839-A85D89713B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8" r:id="rId2"/>
    <p:sldLayoutId id="2147483670" r:id="rId3"/>
    <p:sldLayoutId id="2147483671" r:id="rId4"/>
    <p:sldLayoutId id="2147483715" r:id="rId5"/>
    <p:sldLayoutId id="2147483660" r:id="rId6"/>
    <p:sldLayoutId id="2147483662" r:id="rId7"/>
    <p:sldLayoutId id="2147483685" r:id="rId8"/>
    <p:sldLayoutId id="2147483689" r:id="rId9"/>
    <p:sldLayoutId id="2147483686" r:id="rId10"/>
    <p:sldLayoutId id="2147483675" r:id="rId11"/>
    <p:sldLayoutId id="2147483687" r:id="rId12"/>
    <p:sldLayoutId id="2147483688" r:id="rId13"/>
    <p:sldLayoutId id="2147483692" r:id="rId14"/>
    <p:sldLayoutId id="2147483693" r:id="rId15"/>
    <p:sldLayoutId id="2147483696" r:id="rId16"/>
    <p:sldLayoutId id="2147483714" r:id="rId17"/>
    <p:sldLayoutId id="2147483713" r:id="rId18"/>
    <p:sldLayoutId id="2147483712" r:id="rId19"/>
    <p:sldLayoutId id="2147483711" r:id="rId20"/>
    <p:sldLayoutId id="2147483694" r:id="rId21"/>
    <p:sldLayoutId id="2147483708" r:id="rId22"/>
    <p:sldLayoutId id="2147483707" r:id="rId23"/>
    <p:sldLayoutId id="2147483706" r:id="rId24"/>
    <p:sldLayoutId id="2147483699" r:id="rId25"/>
    <p:sldLayoutId id="2147483695" r:id="rId26"/>
    <p:sldLayoutId id="2147483698" r:id="rId27"/>
    <p:sldLayoutId id="2147483725" r:id="rId28"/>
    <p:sldLayoutId id="2147483683" r:id="rId29"/>
    <p:sldLayoutId id="2147483682" r:id="rId30"/>
    <p:sldLayoutId id="2147483679" r:id="rId31"/>
    <p:sldLayoutId id="2147483681" r:id="rId32"/>
    <p:sldLayoutId id="2147483697" r:id="rId33"/>
    <p:sldLayoutId id="2147483709" r:id="rId34"/>
    <p:sldLayoutId id="2147483710" r:id="rId35"/>
    <p:sldLayoutId id="2147483677" r:id="rId36"/>
    <p:sldLayoutId id="2147483705" r:id="rId37"/>
    <p:sldLayoutId id="2147483676" r:id="rId38"/>
    <p:sldLayoutId id="2147483726" r:id="rId39"/>
    <p:sldLayoutId id="2147483729" r:id="rId40"/>
    <p:sldLayoutId id="2147483727" r:id="rId41"/>
    <p:sldLayoutId id="2147483730" r:id="rId42"/>
    <p:sldLayoutId id="2147483728" r:id="rId43"/>
    <p:sldLayoutId id="2147483700" r:id="rId44"/>
    <p:sldLayoutId id="2147483701" r:id="rId45"/>
    <p:sldLayoutId id="2147483702" r:id="rId46"/>
    <p:sldLayoutId id="2147483704" r:id="rId47"/>
    <p:sldLayoutId id="2147483655" r:id="rId48"/>
    <p:sldLayoutId id="214748366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40404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marR="0" indent="-2857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hyperlink" Target="https://azure.microsoft.com/en-us/services/analysis-services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microsoft.com/office/2007/relationships/hdphoto" Target="../media/hdphoto5.wdp"/><Relationship Id="rId21" Type="http://schemas.openxmlformats.org/officeDocument/2006/relationships/image" Target="../media/image29.png"/><Relationship Id="rId34" Type="http://schemas.microsoft.com/office/2007/relationships/hdphoto" Target="../media/hdphoto4.wdp"/><Relationship Id="rId42" Type="http://schemas.microsoft.com/office/2007/relationships/hdphoto" Target="../media/hdphoto6.wdp"/><Relationship Id="rId47" Type="http://schemas.openxmlformats.org/officeDocument/2006/relationships/image" Target="../media/image51.png"/><Relationship Id="rId50" Type="http://schemas.microsoft.com/office/2007/relationships/hdphoto" Target="../media/hdphoto9.wdp"/><Relationship Id="rId55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9" Type="http://schemas.openxmlformats.org/officeDocument/2006/relationships/image" Target="../media/image37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4.svg"/><Relationship Id="rId40" Type="http://schemas.openxmlformats.org/officeDocument/2006/relationships/image" Target="../media/image46.png"/><Relationship Id="rId45" Type="http://schemas.microsoft.com/office/2007/relationships/hdphoto" Target="../media/hdphoto7.wdp"/><Relationship Id="rId53" Type="http://schemas.openxmlformats.org/officeDocument/2006/relationships/image" Target="../media/image54.png"/><Relationship Id="rId58" Type="http://schemas.openxmlformats.org/officeDocument/2006/relationships/image" Target="../media/image59.svg"/><Relationship Id="rId5" Type="http://schemas.openxmlformats.org/officeDocument/2006/relationships/image" Target="../media/image16.png"/><Relationship Id="rId61" Type="http://schemas.openxmlformats.org/officeDocument/2006/relationships/image" Target="../media/image62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2.png"/><Relationship Id="rId43" Type="http://schemas.openxmlformats.org/officeDocument/2006/relationships/image" Target="../media/image48.png"/><Relationship Id="rId48" Type="http://schemas.microsoft.com/office/2007/relationships/hdphoto" Target="../media/hdphoto8.wdp"/><Relationship Id="rId56" Type="http://schemas.openxmlformats.org/officeDocument/2006/relationships/image" Target="../media/image57.svg"/><Relationship Id="rId8" Type="http://schemas.microsoft.com/office/2007/relationships/hdphoto" Target="../media/hdphoto2.wdp"/><Relationship Id="rId51" Type="http://schemas.openxmlformats.org/officeDocument/2006/relationships/image" Target="../media/image53.png"/><Relationship Id="rId3" Type="http://schemas.openxmlformats.org/officeDocument/2006/relationships/image" Target="../media/image15.jp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5.png"/><Relationship Id="rId46" Type="http://schemas.openxmlformats.org/officeDocument/2006/relationships/image" Target="../media/image50.png"/><Relationship Id="rId59" Type="http://schemas.openxmlformats.org/officeDocument/2006/relationships/image" Target="../media/image60.png"/><Relationship Id="rId20" Type="http://schemas.openxmlformats.org/officeDocument/2006/relationships/image" Target="../media/image28.png"/><Relationship Id="rId41" Type="http://schemas.openxmlformats.org/officeDocument/2006/relationships/image" Target="../media/image47.png"/><Relationship Id="rId54" Type="http://schemas.openxmlformats.org/officeDocument/2006/relationships/image" Target="../media/image55.svg"/><Relationship Id="rId62" Type="http://schemas.openxmlformats.org/officeDocument/2006/relationships/image" Target="../media/image63.sv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49" Type="http://schemas.openxmlformats.org/officeDocument/2006/relationships/image" Target="../media/image52.png"/><Relationship Id="rId57" Type="http://schemas.openxmlformats.org/officeDocument/2006/relationships/image" Target="../media/image58.png"/><Relationship Id="rId10" Type="http://schemas.microsoft.com/office/2007/relationships/hdphoto" Target="../media/hdphoto3.wdp"/><Relationship Id="rId31" Type="http://schemas.openxmlformats.org/officeDocument/2006/relationships/image" Target="../media/image39.png"/><Relationship Id="rId44" Type="http://schemas.openxmlformats.org/officeDocument/2006/relationships/image" Target="../media/image49.png"/><Relationship Id="rId52" Type="http://schemas.microsoft.com/office/2007/relationships/hdphoto" Target="../media/hdphoto10.wdp"/><Relationship Id="rId60" Type="http://schemas.openxmlformats.org/officeDocument/2006/relationships/image" Target="../media/image61.svg"/><Relationship Id="rId4" Type="http://schemas.openxmlformats.org/officeDocument/2006/relationships/image" Target="../media/image3.em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emf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C8D136-43B4-44D6-860E-42B6870E6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288" y="5515520"/>
            <a:ext cx="4256088" cy="276999"/>
          </a:xfrm>
        </p:spPr>
        <p:txBody>
          <a:bodyPr/>
          <a:lstStyle/>
          <a:p>
            <a:r>
              <a:rPr lang="en-US" dirty="0"/>
              <a:t>Thomas “Tom” Martens</a:t>
            </a:r>
            <a:endParaRPr lang="en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FC039-98A8-4865-903B-5CC6AFAB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8" y="4232827"/>
            <a:ext cx="10515600" cy="450123"/>
          </a:xfrm>
        </p:spPr>
        <p:txBody>
          <a:bodyPr/>
          <a:lstStyle/>
          <a:p>
            <a:r>
              <a:rPr lang="en-US" dirty="0"/>
              <a:t>Power BI @ the enterprise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99B747-7B0B-43D3-A598-44FB2B994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3288" y="4775200"/>
            <a:ext cx="5467350" cy="276999"/>
          </a:xfrm>
        </p:spPr>
        <p:txBody>
          <a:bodyPr/>
          <a:lstStyle/>
          <a:p>
            <a:r>
              <a:rPr lang="en-US" dirty="0"/>
              <a:t>PASS User Group Munich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26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5AFAB-FB9E-4ACF-A38C-FF8A9D6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 BI and its challenges</a:t>
            </a:r>
            <a:endParaRPr lang="LID4096" dirty="0"/>
          </a:p>
        </p:txBody>
      </p:sp>
      <p:graphicFrame>
        <p:nvGraphicFramePr>
          <p:cNvPr id="6" name="Diagramm 1">
            <a:extLst>
              <a:ext uri="{FF2B5EF4-FFF2-40B4-BE49-F238E27FC236}">
                <a16:creationId xmlns:a16="http://schemas.microsoft.com/office/drawing/2014/main" id="{F5F6F750-2D89-468E-960F-C14AA174E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644245"/>
              </p:ext>
            </p:extLst>
          </p:nvPr>
        </p:nvGraphicFramePr>
        <p:xfrm>
          <a:off x="2620135" y="1535077"/>
          <a:ext cx="6951730" cy="4684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72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C5719-1719-466A-9678-9E2E751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10ED57-E11C-45AC-B83E-F1E8E8F1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F83EA39-B669-4612-9463-FA88E30AFBBF}"/>
              </a:ext>
            </a:extLst>
          </p:cNvPr>
          <p:cNvSpPr>
            <a:spLocks noChangeAspect="1"/>
          </p:cNvSpPr>
          <p:nvPr/>
        </p:nvSpPr>
        <p:spPr>
          <a:xfrm>
            <a:off x="4026000" y="1403412"/>
            <a:ext cx="4140000" cy="4140000"/>
          </a:xfrm>
          <a:prstGeom prst="ellipse">
            <a:avLst/>
          </a:prstGeom>
          <a:gradFill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400" b="1" baseline="30000" dirty="0"/>
          </a:p>
          <a:p>
            <a:pPr algn="ctr"/>
            <a:r>
              <a:rPr lang="en-US" sz="4400" b="1" baseline="300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65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21E5-9238-4B31-8A2E-8BFF92B0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from the past </a:t>
            </a:r>
            <a:r>
              <a:rPr lang="en-US" sz="1400" dirty="0"/>
              <a:t>(but still valid)</a:t>
            </a:r>
            <a:endParaRPr lang="LID4096" sz="1400" dirty="0"/>
          </a:p>
        </p:txBody>
      </p:sp>
      <p:sp>
        <p:nvSpPr>
          <p:cNvPr id="3" name="Rechteck 40">
            <a:extLst>
              <a:ext uri="{FF2B5EF4-FFF2-40B4-BE49-F238E27FC236}">
                <a16:creationId xmlns:a16="http://schemas.microsoft.com/office/drawing/2014/main" id="{555AB81B-BF1C-47D2-9DE1-D67526B1DC39}"/>
              </a:ext>
            </a:extLst>
          </p:cNvPr>
          <p:cNvSpPr/>
          <p:nvPr/>
        </p:nvSpPr>
        <p:spPr>
          <a:xfrm>
            <a:off x="701976" y="1463040"/>
            <a:ext cx="808700" cy="3928970"/>
          </a:xfrm>
          <a:prstGeom prst="rect">
            <a:avLst/>
          </a:prstGeom>
          <a:solidFill>
            <a:srgbClr val="C1CED4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rgbClr val="2E3133"/>
                </a:solidFill>
              </a:rPr>
              <a:t>Data source</a:t>
            </a:r>
          </a:p>
        </p:txBody>
      </p:sp>
      <p:sp>
        <p:nvSpPr>
          <p:cNvPr id="4" name="Rechteck 59">
            <a:extLst>
              <a:ext uri="{FF2B5EF4-FFF2-40B4-BE49-F238E27FC236}">
                <a16:creationId xmlns:a16="http://schemas.microsoft.com/office/drawing/2014/main" id="{A9E4A20B-190B-4DD1-80B6-632481D4D7CB}"/>
              </a:ext>
            </a:extLst>
          </p:cNvPr>
          <p:cNvSpPr/>
          <p:nvPr/>
        </p:nvSpPr>
        <p:spPr>
          <a:xfrm>
            <a:off x="1567293" y="1463040"/>
            <a:ext cx="7753687" cy="3928970"/>
          </a:xfrm>
          <a:prstGeom prst="rect">
            <a:avLst/>
          </a:prstGeom>
          <a:solidFill>
            <a:srgbClr val="C1CED4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rgbClr val="2E3133"/>
                </a:solidFill>
              </a:rPr>
              <a:t>DWH- / BI-System</a:t>
            </a:r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5CC014FC-7B68-455E-AF87-2723F33D4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16" y="3273077"/>
            <a:ext cx="585218" cy="585218"/>
          </a:xfrm>
          <a:prstGeom prst="rect">
            <a:avLst/>
          </a:prstGeom>
        </p:spPr>
      </p:pic>
      <p:sp>
        <p:nvSpPr>
          <p:cNvPr id="8" name="Rechteck 42">
            <a:extLst>
              <a:ext uri="{FF2B5EF4-FFF2-40B4-BE49-F238E27FC236}">
                <a16:creationId xmlns:a16="http://schemas.microsoft.com/office/drawing/2014/main" id="{46711540-4EF4-47D5-B818-20571A1CFA4B}"/>
              </a:ext>
            </a:extLst>
          </p:cNvPr>
          <p:cNvSpPr/>
          <p:nvPr/>
        </p:nvSpPr>
        <p:spPr>
          <a:xfrm>
            <a:off x="1869959" y="2182761"/>
            <a:ext cx="2846999" cy="280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DWH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(relational)</a:t>
            </a:r>
          </a:p>
        </p:txBody>
      </p:sp>
      <p:grpSp>
        <p:nvGrpSpPr>
          <p:cNvPr id="9" name="Gruppieren 21">
            <a:extLst>
              <a:ext uri="{FF2B5EF4-FFF2-40B4-BE49-F238E27FC236}">
                <a16:creationId xmlns:a16="http://schemas.microsoft.com/office/drawing/2014/main" id="{785B6748-0D32-43E1-A94E-D89BAA34488D}"/>
              </a:ext>
            </a:extLst>
          </p:cNvPr>
          <p:cNvGrpSpPr/>
          <p:nvPr/>
        </p:nvGrpSpPr>
        <p:grpSpPr>
          <a:xfrm>
            <a:off x="2850259" y="4058781"/>
            <a:ext cx="886398" cy="805117"/>
            <a:chOff x="2500787" y="3099755"/>
            <a:chExt cx="1181864" cy="1073488"/>
          </a:xfrm>
        </p:grpSpPr>
        <p:pic>
          <p:nvPicPr>
            <p:cNvPr id="10" name="Grafik 19">
              <a:extLst>
                <a:ext uri="{FF2B5EF4-FFF2-40B4-BE49-F238E27FC236}">
                  <a16:creationId xmlns:a16="http://schemas.microsoft.com/office/drawing/2014/main" id="{254A2F3A-1B2C-4FDB-B255-D22D7DFCF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574" y="3099755"/>
              <a:ext cx="780290" cy="780290"/>
            </a:xfrm>
            <a:prstGeom prst="rect">
              <a:avLst/>
            </a:prstGeom>
          </p:spPr>
        </p:pic>
        <p:sp>
          <p:nvSpPr>
            <p:cNvPr id="11" name="Rechteck 20">
              <a:extLst>
                <a:ext uri="{FF2B5EF4-FFF2-40B4-BE49-F238E27FC236}">
                  <a16:creationId xmlns:a16="http://schemas.microsoft.com/office/drawing/2014/main" id="{7226AE4B-34F4-4742-AE2C-7A14CC7920F9}"/>
                </a:ext>
              </a:extLst>
            </p:cNvPr>
            <p:cNvSpPr/>
            <p:nvPr/>
          </p:nvSpPr>
          <p:spPr>
            <a:xfrm>
              <a:off x="2500787" y="3834689"/>
              <a:ext cx="11818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050" dirty="0">
                  <a:solidFill>
                    <a:srgbClr val="000000"/>
                  </a:solidFill>
                  <a:latin typeface="Calibri" panose="020F0502020204030204" pitchFamily="34" charset="0"/>
                </a:rPr>
                <a:t>Meta-Data</a:t>
              </a:r>
            </a:p>
          </p:txBody>
        </p:sp>
      </p:grpSp>
      <p:pic>
        <p:nvPicPr>
          <p:cNvPr id="12" name="Grafik 31">
            <a:extLst>
              <a:ext uri="{FF2B5EF4-FFF2-40B4-BE49-F238E27FC236}">
                <a16:creationId xmlns:a16="http://schemas.microsoft.com/office/drawing/2014/main" id="{0B3D9785-DE97-4240-B442-E1649878B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70" y="2342236"/>
            <a:ext cx="323826" cy="323826"/>
          </a:xfrm>
          <a:prstGeom prst="rect">
            <a:avLst/>
          </a:prstGeom>
        </p:spPr>
      </p:pic>
      <p:sp>
        <p:nvSpPr>
          <p:cNvPr id="13" name="Rechteck 32">
            <a:extLst>
              <a:ext uri="{FF2B5EF4-FFF2-40B4-BE49-F238E27FC236}">
                <a16:creationId xmlns:a16="http://schemas.microsoft.com/office/drawing/2014/main" id="{4DBD2112-8457-4D67-ADE3-5D3746AB942A}"/>
              </a:ext>
            </a:extLst>
          </p:cNvPr>
          <p:cNvSpPr/>
          <p:nvPr/>
        </p:nvSpPr>
        <p:spPr>
          <a:xfrm>
            <a:off x="9842215" y="2357250"/>
            <a:ext cx="129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SQL Server</a:t>
            </a:r>
          </a:p>
        </p:txBody>
      </p:sp>
      <p:pic>
        <p:nvPicPr>
          <p:cNvPr id="14" name="Grafik 33">
            <a:extLst>
              <a:ext uri="{FF2B5EF4-FFF2-40B4-BE49-F238E27FC236}">
                <a16:creationId xmlns:a16="http://schemas.microsoft.com/office/drawing/2014/main" id="{C0F9E66D-0569-40F6-8178-32F013FC20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70" y="1604286"/>
            <a:ext cx="320217" cy="320217"/>
          </a:xfrm>
          <a:prstGeom prst="rect">
            <a:avLst/>
          </a:prstGeom>
        </p:spPr>
      </p:pic>
      <p:sp>
        <p:nvSpPr>
          <p:cNvPr id="15" name="Rechteck 34">
            <a:extLst>
              <a:ext uri="{FF2B5EF4-FFF2-40B4-BE49-F238E27FC236}">
                <a16:creationId xmlns:a16="http://schemas.microsoft.com/office/drawing/2014/main" id="{AC83B147-2ED0-40D0-A1AE-1A0FCC285921}"/>
              </a:ext>
            </a:extLst>
          </p:cNvPr>
          <p:cNvSpPr/>
          <p:nvPr/>
        </p:nvSpPr>
        <p:spPr>
          <a:xfrm>
            <a:off x="9260171" y="3074233"/>
            <a:ext cx="187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Analysis Services</a:t>
            </a:r>
          </a:p>
        </p:txBody>
      </p:sp>
      <p:sp>
        <p:nvSpPr>
          <p:cNvPr id="16" name="Rechteck 38">
            <a:extLst>
              <a:ext uri="{FF2B5EF4-FFF2-40B4-BE49-F238E27FC236}">
                <a16:creationId xmlns:a16="http://schemas.microsoft.com/office/drawing/2014/main" id="{82AF227B-DEB0-4079-B304-48E1D4218DAF}"/>
              </a:ext>
            </a:extLst>
          </p:cNvPr>
          <p:cNvSpPr/>
          <p:nvPr/>
        </p:nvSpPr>
        <p:spPr>
          <a:xfrm>
            <a:off x="9554269" y="1463040"/>
            <a:ext cx="1580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Any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kind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data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sources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uppieren 5">
            <a:extLst>
              <a:ext uri="{FF2B5EF4-FFF2-40B4-BE49-F238E27FC236}">
                <a16:creationId xmlns:a16="http://schemas.microsoft.com/office/drawing/2014/main" id="{E5B16AF1-9B67-4AC2-A4C8-FC9D31DF5963}"/>
              </a:ext>
            </a:extLst>
          </p:cNvPr>
          <p:cNvGrpSpPr/>
          <p:nvPr/>
        </p:nvGrpSpPr>
        <p:grpSpPr>
          <a:xfrm>
            <a:off x="2411991" y="2965243"/>
            <a:ext cx="1762935" cy="806072"/>
            <a:chOff x="3484013" y="3099755"/>
            <a:chExt cx="2350580" cy="1074763"/>
          </a:xfrm>
        </p:grpSpPr>
        <p:grpSp>
          <p:nvGrpSpPr>
            <p:cNvPr id="18" name="Gruppieren 22">
              <a:extLst>
                <a:ext uri="{FF2B5EF4-FFF2-40B4-BE49-F238E27FC236}">
                  <a16:creationId xmlns:a16="http://schemas.microsoft.com/office/drawing/2014/main" id="{7D9395B6-6A00-458E-A482-41C234FE2AB5}"/>
                </a:ext>
              </a:extLst>
            </p:cNvPr>
            <p:cNvGrpSpPr/>
            <p:nvPr/>
          </p:nvGrpSpPr>
          <p:grpSpPr>
            <a:xfrm>
              <a:off x="3484013" y="3099755"/>
              <a:ext cx="780290" cy="1073488"/>
              <a:chOff x="2877384" y="3099755"/>
              <a:chExt cx="780290" cy="1073488"/>
            </a:xfrm>
          </p:grpSpPr>
          <p:pic>
            <p:nvPicPr>
              <p:cNvPr id="25" name="Grafik 11">
                <a:extLst>
                  <a:ext uri="{FF2B5EF4-FFF2-40B4-BE49-F238E27FC236}">
                    <a16:creationId xmlns:a16="http://schemas.microsoft.com/office/drawing/2014/main" id="{B9105819-B419-4B94-A4D9-BD1E4656F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384" y="3099755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6" name="Rechteck 12">
                <a:extLst>
                  <a:ext uri="{FF2B5EF4-FFF2-40B4-BE49-F238E27FC236}">
                    <a16:creationId xmlns:a16="http://schemas.microsoft.com/office/drawing/2014/main" id="{BF29C663-B2D7-4B54-9C0B-2251A521E11D}"/>
                  </a:ext>
                </a:extLst>
              </p:cNvPr>
              <p:cNvSpPr/>
              <p:nvPr/>
            </p:nvSpPr>
            <p:spPr>
              <a:xfrm>
                <a:off x="2884667" y="3834689"/>
                <a:ext cx="76572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05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Stage</a:t>
                </a:r>
              </a:p>
            </p:txBody>
          </p:sp>
        </p:grpSp>
        <p:grpSp>
          <p:nvGrpSpPr>
            <p:cNvPr id="19" name="Gruppieren 23">
              <a:extLst>
                <a:ext uri="{FF2B5EF4-FFF2-40B4-BE49-F238E27FC236}">
                  <a16:creationId xmlns:a16="http://schemas.microsoft.com/office/drawing/2014/main" id="{D368B1AB-EA52-4DE8-BD67-28F62FD7DBE6}"/>
                </a:ext>
              </a:extLst>
            </p:cNvPr>
            <p:cNvGrpSpPr/>
            <p:nvPr/>
          </p:nvGrpSpPr>
          <p:grpSpPr>
            <a:xfrm>
              <a:off x="4269158" y="3101030"/>
              <a:ext cx="780290" cy="1073488"/>
              <a:chOff x="2493505" y="3099755"/>
              <a:chExt cx="780290" cy="1073488"/>
            </a:xfrm>
          </p:grpSpPr>
          <p:pic>
            <p:nvPicPr>
              <p:cNvPr id="23" name="Grafik 13">
                <a:extLst>
                  <a:ext uri="{FF2B5EF4-FFF2-40B4-BE49-F238E27FC236}">
                    <a16:creationId xmlns:a16="http://schemas.microsoft.com/office/drawing/2014/main" id="{3C253428-43B8-4E2E-BE06-06995F182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3505" y="3099755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4" name="Rechteck 14">
                <a:extLst>
                  <a:ext uri="{FF2B5EF4-FFF2-40B4-BE49-F238E27FC236}">
                    <a16:creationId xmlns:a16="http://schemas.microsoft.com/office/drawing/2014/main" id="{99A0B064-825F-451E-B5B1-B3778208CCB3}"/>
                  </a:ext>
                </a:extLst>
              </p:cNvPr>
              <p:cNvSpPr/>
              <p:nvPr/>
            </p:nvSpPr>
            <p:spPr>
              <a:xfrm>
                <a:off x="2500788" y="3834688"/>
                <a:ext cx="765726" cy="338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05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Core</a:t>
                </a:r>
              </a:p>
            </p:txBody>
          </p:sp>
        </p:grpSp>
        <p:grpSp>
          <p:nvGrpSpPr>
            <p:cNvPr id="20" name="Gruppieren 28">
              <a:extLst>
                <a:ext uri="{FF2B5EF4-FFF2-40B4-BE49-F238E27FC236}">
                  <a16:creationId xmlns:a16="http://schemas.microsoft.com/office/drawing/2014/main" id="{DD5C67FB-7E0B-45B3-A59B-B9F588B79505}"/>
                </a:ext>
              </a:extLst>
            </p:cNvPr>
            <p:cNvGrpSpPr/>
            <p:nvPr/>
          </p:nvGrpSpPr>
          <p:grpSpPr>
            <a:xfrm>
              <a:off x="5054303" y="3099755"/>
              <a:ext cx="780290" cy="1073489"/>
              <a:chOff x="7249789" y="1096907"/>
              <a:chExt cx="780290" cy="1073489"/>
            </a:xfrm>
          </p:grpSpPr>
          <p:pic>
            <p:nvPicPr>
              <p:cNvPr id="21" name="Grafik 15">
                <a:extLst>
                  <a:ext uri="{FF2B5EF4-FFF2-40B4-BE49-F238E27FC236}">
                    <a16:creationId xmlns:a16="http://schemas.microsoft.com/office/drawing/2014/main" id="{746271EC-E85A-483B-A011-69DDF09ED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9789" y="1096907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2" name="Rechteck 16">
                <a:extLst>
                  <a:ext uri="{FF2B5EF4-FFF2-40B4-BE49-F238E27FC236}">
                    <a16:creationId xmlns:a16="http://schemas.microsoft.com/office/drawing/2014/main" id="{DC092419-8226-4B25-B021-7451607F5314}"/>
                  </a:ext>
                </a:extLst>
              </p:cNvPr>
              <p:cNvSpPr/>
              <p:nvPr/>
            </p:nvSpPr>
            <p:spPr>
              <a:xfrm>
                <a:off x="7257072" y="1831841"/>
                <a:ext cx="765726" cy="338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05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Star</a:t>
                </a:r>
              </a:p>
            </p:txBody>
          </p:sp>
        </p:grpSp>
      </p:grpSp>
      <p:sp>
        <p:nvSpPr>
          <p:cNvPr id="27" name="Rechteck 45">
            <a:extLst>
              <a:ext uri="{FF2B5EF4-FFF2-40B4-BE49-F238E27FC236}">
                <a16:creationId xmlns:a16="http://schemas.microsoft.com/office/drawing/2014/main" id="{880E43DE-BE97-4D6F-B4C1-DBDF9545DCF1}"/>
              </a:ext>
            </a:extLst>
          </p:cNvPr>
          <p:cNvSpPr/>
          <p:nvPr/>
        </p:nvSpPr>
        <p:spPr>
          <a:xfrm>
            <a:off x="4787169" y="2182761"/>
            <a:ext cx="1814524" cy="2808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Analytical Database</a:t>
            </a: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8384E706-40E0-47FF-A6A5-72A0238C8D11}"/>
              </a:ext>
            </a:extLst>
          </p:cNvPr>
          <p:cNvSpPr>
            <a:spLocks noEditPoints="1"/>
          </p:cNvSpPr>
          <p:nvPr/>
        </p:nvSpPr>
        <p:spPr bwMode="black">
          <a:xfrm>
            <a:off x="5398777" y="3561480"/>
            <a:ext cx="677210" cy="580776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BF"/>
          </a:solidFill>
          <a:ln>
            <a:noFill/>
          </a:ln>
        </p:spPr>
        <p:txBody>
          <a:bodyPr vert="horz" wrap="square" lIns="46279" tIns="23140" rIns="46279" bIns="23140" numCol="1" anchor="t" anchorCtr="0" compatLnSpc="1">
            <a:prstTxWarp prst="textNoShape">
              <a:avLst/>
            </a:prstTxWarp>
          </a:bodyPr>
          <a:lstStyle/>
          <a:p>
            <a:pPr defTabSz="524396">
              <a:lnSpc>
                <a:spcPct val="90000"/>
              </a:lnSpc>
              <a:defRPr/>
            </a:pPr>
            <a:endParaRPr lang="en-US" sz="899" kern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hteck 26">
            <a:extLst>
              <a:ext uri="{FF2B5EF4-FFF2-40B4-BE49-F238E27FC236}">
                <a16:creationId xmlns:a16="http://schemas.microsoft.com/office/drawing/2014/main" id="{1952C1EF-74E7-4CD1-9AD8-564AE27B43EF}"/>
              </a:ext>
            </a:extLst>
          </p:cNvPr>
          <p:cNvSpPr/>
          <p:nvPr/>
        </p:nvSpPr>
        <p:spPr>
          <a:xfrm>
            <a:off x="4865988" y="4627672"/>
            <a:ext cx="1656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</a:rPr>
              <a:t>Analysis Services</a:t>
            </a:r>
          </a:p>
        </p:txBody>
      </p:sp>
      <p:sp>
        <p:nvSpPr>
          <p:cNvPr id="31" name="Rechteck 61">
            <a:extLst>
              <a:ext uri="{FF2B5EF4-FFF2-40B4-BE49-F238E27FC236}">
                <a16:creationId xmlns:a16="http://schemas.microsoft.com/office/drawing/2014/main" id="{D0A85D4F-B540-4211-BDAB-D3739C4E2763}"/>
              </a:ext>
            </a:extLst>
          </p:cNvPr>
          <p:cNvSpPr/>
          <p:nvPr/>
        </p:nvSpPr>
        <p:spPr>
          <a:xfrm>
            <a:off x="6678070" y="2182761"/>
            <a:ext cx="2297618" cy="1868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Data </a:t>
            </a:r>
            <a:r>
              <a:rPr lang="de-DE" sz="1600" dirty="0" err="1">
                <a:solidFill>
                  <a:schemeClr val="tx1"/>
                </a:solidFill>
              </a:rPr>
              <a:t>Visualization</a:t>
            </a:r>
            <a:r>
              <a:rPr lang="de-DE" sz="1600" dirty="0">
                <a:solidFill>
                  <a:schemeClr val="tx1"/>
                </a:solidFill>
              </a:rPr>
              <a:t> (Dashboards / Reports)</a:t>
            </a:r>
          </a:p>
        </p:txBody>
      </p:sp>
      <p:pic>
        <p:nvPicPr>
          <p:cNvPr id="33" name="Grafik 17">
            <a:extLst>
              <a:ext uri="{FF2B5EF4-FFF2-40B4-BE49-F238E27FC236}">
                <a16:creationId xmlns:a16="http://schemas.microsoft.com/office/drawing/2014/main" id="{CEA0A8F8-A373-4E42-A6FF-729C182CF1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35" y="2879795"/>
            <a:ext cx="1145028" cy="859239"/>
          </a:xfrm>
          <a:prstGeom prst="rect">
            <a:avLst/>
          </a:prstGeom>
        </p:spPr>
      </p:pic>
      <p:sp>
        <p:nvSpPr>
          <p:cNvPr id="35" name="Rechteck 46">
            <a:extLst>
              <a:ext uri="{FF2B5EF4-FFF2-40B4-BE49-F238E27FC236}">
                <a16:creationId xmlns:a16="http://schemas.microsoft.com/office/drawing/2014/main" id="{9ED017AF-DFE9-4D55-882A-B97CEF8D8D3F}"/>
              </a:ext>
            </a:extLst>
          </p:cNvPr>
          <p:cNvSpPr/>
          <p:nvPr/>
        </p:nvSpPr>
        <p:spPr>
          <a:xfrm>
            <a:off x="9654464" y="3591127"/>
            <a:ext cx="1480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SSRS</a:t>
            </a:r>
            <a:b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Power BI</a:t>
            </a:r>
          </a:p>
        </p:txBody>
      </p:sp>
      <p:pic>
        <p:nvPicPr>
          <p:cNvPr id="36" name="Grafik 47">
            <a:extLst>
              <a:ext uri="{FF2B5EF4-FFF2-40B4-BE49-F238E27FC236}">
                <a16:creationId xmlns:a16="http://schemas.microsoft.com/office/drawing/2014/main" id="{AE1ACD61-5B2F-4C05-8ADA-BCB5BF471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6" y="3770360"/>
            <a:ext cx="295721" cy="221912"/>
          </a:xfrm>
          <a:prstGeom prst="rect">
            <a:avLst/>
          </a:prstGeom>
        </p:spPr>
      </p:pic>
      <p:sp>
        <p:nvSpPr>
          <p:cNvPr id="37" name="Rechteck 41">
            <a:extLst>
              <a:ext uri="{FF2B5EF4-FFF2-40B4-BE49-F238E27FC236}">
                <a16:creationId xmlns:a16="http://schemas.microsoft.com/office/drawing/2014/main" id="{0FA462BD-0BAE-4C8C-8EEC-B0F78A476416}"/>
              </a:ext>
            </a:extLst>
          </p:cNvPr>
          <p:cNvSpPr/>
          <p:nvPr/>
        </p:nvSpPr>
        <p:spPr>
          <a:xfrm>
            <a:off x="701975" y="5439870"/>
            <a:ext cx="8619005" cy="776779"/>
          </a:xfrm>
          <a:prstGeom prst="rect">
            <a:avLst/>
          </a:prstGeom>
          <a:solidFill>
            <a:srgbClr val="C1CED4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000" dirty="0">
                <a:solidFill>
                  <a:srgbClr val="2E3133"/>
                </a:solidFill>
              </a:rPr>
              <a:t>Master Data Management</a:t>
            </a:r>
            <a:br>
              <a:rPr lang="de-DE" sz="2000" dirty="0">
                <a:solidFill>
                  <a:srgbClr val="2E3133"/>
                </a:solidFill>
              </a:rPr>
            </a:br>
            <a:r>
              <a:rPr lang="de-DE" sz="2000" dirty="0">
                <a:solidFill>
                  <a:srgbClr val="2E3133"/>
                </a:solidFill>
              </a:rPr>
              <a:t>(MSFT Master Data Services)</a:t>
            </a:r>
          </a:p>
        </p:txBody>
      </p:sp>
      <p:sp>
        <p:nvSpPr>
          <p:cNvPr id="38" name="Rechteck 61">
            <a:extLst>
              <a:ext uri="{FF2B5EF4-FFF2-40B4-BE49-F238E27FC236}">
                <a16:creationId xmlns:a16="http://schemas.microsoft.com/office/drawing/2014/main" id="{82F7834F-4D7B-484B-91BE-B0234B012638}"/>
              </a:ext>
            </a:extLst>
          </p:cNvPr>
          <p:cNvSpPr/>
          <p:nvPr/>
        </p:nvSpPr>
        <p:spPr>
          <a:xfrm>
            <a:off x="6671903" y="4099030"/>
            <a:ext cx="2297618" cy="8925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Self-Service BI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F144D3-F319-4F5A-8609-00E1943A7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46" y="4027087"/>
            <a:ext cx="658931" cy="6589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EF1B6A-CE1D-415C-9897-699F42FCC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438" y="4356654"/>
            <a:ext cx="421149" cy="421149"/>
          </a:xfrm>
          <a:prstGeom prst="rect">
            <a:avLst/>
          </a:prstGeom>
        </p:spPr>
      </p:pic>
      <p:sp>
        <p:nvSpPr>
          <p:cNvPr id="41" name="Rechteck 46">
            <a:extLst>
              <a:ext uri="{FF2B5EF4-FFF2-40B4-BE49-F238E27FC236}">
                <a16:creationId xmlns:a16="http://schemas.microsoft.com/office/drawing/2014/main" id="{63AA85D8-B975-4666-A6E4-35F8163D2C5B}"/>
              </a:ext>
            </a:extLst>
          </p:cNvPr>
          <p:cNvSpPr/>
          <p:nvPr/>
        </p:nvSpPr>
        <p:spPr>
          <a:xfrm>
            <a:off x="9611422" y="4296474"/>
            <a:ext cx="152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Power BI</a:t>
            </a:r>
            <a:b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Desktop</a:t>
            </a:r>
          </a:p>
        </p:txBody>
      </p:sp>
      <p:pic>
        <p:nvPicPr>
          <p:cNvPr id="42" name="Picture 41">
            <a:hlinkClick r:id="rId7"/>
            <a:extLst>
              <a:ext uri="{FF2B5EF4-FFF2-40B4-BE49-F238E27FC236}">
                <a16:creationId xmlns:a16="http://schemas.microsoft.com/office/drawing/2014/main" id="{644339F5-E33F-4047-A62A-30B9CCD1EE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85" y="2681307"/>
            <a:ext cx="741228" cy="741228"/>
          </a:xfrm>
          <a:prstGeom prst="rect">
            <a:avLst/>
          </a:prstGeom>
        </p:spPr>
      </p:pic>
      <p:pic>
        <p:nvPicPr>
          <p:cNvPr id="43" name="Picture 42">
            <a:hlinkClick r:id="rId7"/>
            <a:extLst>
              <a:ext uri="{FF2B5EF4-FFF2-40B4-BE49-F238E27FC236}">
                <a16:creationId xmlns:a16="http://schemas.microsoft.com/office/drawing/2014/main" id="{0DEA43B8-F37A-431A-BB0E-7B592C2333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076" y="3087699"/>
            <a:ext cx="392415" cy="3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B789-44C4-41EB-909C-0F6D9912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and the cloud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A6B63-C0DC-4398-AF1D-1646B9A9BE86}"/>
              </a:ext>
            </a:extLst>
          </p:cNvPr>
          <p:cNvGrpSpPr/>
          <p:nvPr/>
        </p:nvGrpSpPr>
        <p:grpSpPr>
          <a:xfrm>
            <a:off x="1690026" y="2481304"/>
            <a:ext cx="1210174" cy="988308"/>
            <a:chOff x="776578" y="2875669"/>
            <a:chExt cx="1645920" cy="13441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1722D6-08A6-4CA4-852D-FF23647A7F78}"/>
                </a:ext>
              </a:extLst>
            </p:cNvPr>
            <p:cNvSpPr/>
            <p:nvPr/>
          </p:nvSpPr>
          <p:spPr>
            <a:xfrm>
              <a:off x="776578" y="2875669"/>
              <a:ext cx="1645920" cy="134416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143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274">
                <a:defRPr/>
              </a:pPr>
              <a:endParaRPr lang="en-US" sz="2700" b="1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E01164-90CA-4B03-8E4C-B98066A74022}"/>
                </a:ext>
              </a:extLst>
            </p:cNvPr>
            <p:cNvSpPr txBox="1"/>
            <p:nvPr/>
          </p:nvSpPr>
          <p:spPr>
            <a:xfrm>
              <a:off x="971961" y="3823457"/>
              <a:ext cx="1255155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1903">
                <a:spcAft>
                  <a:spcPts val="441"/>
                </a:spcAft>
                <a:defRPr/>
              </a:pPr>
              <a:r>
                <a:rPr lang="en-US" sz="882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DATA</a:t>
              </a:r>
            </a:p>
          </p:txBody>
        </p:sp>
        <p:sp>
          <p:nvSpPr>
            <p:cNvPr id="7" name="binary">
              <a:extLst>
                <a:ext uri="{FF2B5EF4-FFF2-40B4-BE49-F238E27FC236}">
                  <a16:creationId xmlns:a16="http://schemas.microsoft.com/office/drawing/2014/main" id="{E3C8860A-61DE-4F37-B131-4BD55E6F8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3231" y="3179242"/>
              <a:ext cx="641002" cy="55350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2222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3BD0BA-98C4-45AE-BA31-7966907D4A00}"/>
              </a:ext>
            </a:extLst>
          </p:cNvPr>
          <p:cNvGrpSpPr/>
          <p:nvPr/>
        </p:nvGrpSpPr>
        <p:grpSpPr>
          <a:xfrm>
            <a:off x="1690026" y="2481304"/>
            <a:ext cx="1210174" cy="988308"/>
            <a:chOff x="776578" y="2875669"/>
            <a:chExt cx="1645920" cy="1344168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BC3AE4-FF4C-44EB-9F82-A1F837C2F398}"/>
                </a:ext>
              </a:extLst>
            </p:cNvPr>
            <p:cNvSpPr/>
            <p:nvPr/>
          </p:nvSpPr>
          <p:spPr>
            <a:xfrm>
              <a:off x="776578" y="2875669"/>
              <a:ext cx="1645920" cy="1344168"/>
            </a:xfrm>
            <a:prstGeom prst="rect">
              <a:avLst/>
            </a:prstGeom>
            <a:grpFill/>
            <a:ln w="1143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274">
                <a:defRPr/>
              </a:pPr>
              <a:endParaRPr lang="en-US" sz="2700" b="1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AD215D-49AE-40FE-8D9B-03C625B85370}"/>
                </a:ext>
              </a:extLst>
            </p:cNvPr>
            <p:cNvSpPr txBox="1"/>
            <p:nvPr/>
          </p:nvSpPr>
          <p:spPr>
            <a:xfrm>
              <a:off x="971961" y="3823457"/>
              <a:ext cx="1255155" cy="3101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671903">
                <a:spcAft>
                  <a:spcPts val="441"/>
                </a:spcAft>
                <a:defRPr/>
              </a:pPr>
              <a:r>
                <a:rPr lang="en-US" sz="882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DATA</a:t>
              </a:r>
            </a:p>
          </p:txBody>
        </p:sp>
        <p:sp>
          <p:nvSpPr>
            <p:cNvPr id="11" name="binary">
              <a:extLst>
                <a:ext uri="{FF2B5EF4-FFF2-40B4-BE49-F238E27FC236}">
                  <a16:creationId xmlns:a16="http://schemas.microsoft.com/office/drawing/2014/main" id="{FEB0E5DB-5052-47A8-B5D4-1D0256A3B6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3231" y="3179242"/>
              <a:ext cx="641002" cy="55350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grpFill/>
            <a:ln w="2222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B64273-084A-40D1-AB24-95681634BC26}"/>
              </a:ext>
            </a:extLst>
          </p:cNvPr>
          <p:cNvSpPr txBox="1"/>
          <p:nvPr/>
        </p:nvSpPr>
        <p:spPr>
          <a:xfrm>
            <a:off x="3468104" y="1927700"/>
            <a:ext cx="1318700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03">
              <a:spcAft>
                <a:spcPts val="441"/>
              </a:spcAft>
              <a:defRPr/>
            </a:pPr>
            <a:r>
              <a:rPr lang="en-US" sz="882" b="1" kern="0" dirty="0">
                <a:gradFill>
                  <a:gsLst>
                    <a:gs pos="60177">
                      <a:srgbClr val="002050"/>
                    </a:gs>
                    <a:gs pos="31000">
                      <a:srgbClr val="002050"/>
                    </a:gs>
                  </a:gsLst>
                  <a:lin ang="5400000" scaled="0"/>
                </a:gradFill>
                <a:latin typeface="Segoe UI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CB30DF-F104-4C37-8A98-37A9A3AD30F1}"/>
              </a:ext>
            </a:extLst>
          </p:cNvPr>
          <p:cNvSpPr txBox="1"/>
          <p:nvPr/>
        </p:nvSpPr>
        <p:spPr>
          <a:xfrm>
            <a:off x="4786806" y="1927700"/>
            <a:ext cx="142638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03">
              <a:spcAft>
                <a:spcPts val="441"/>
              </a:spcAft>
              <a:defRPr/>
            </a:pPr>
            <a:r>
              <a:rPr lang="en-US" sz="882" b="1" kern="0" dirty="0" err="1">
                <a:gradFill>
                  <a:gsLst>
                    <a:gs pos="60177">
                      <a:srgbClr val="002050"/>
                    </a:gs>
                    <a:gs pos="31000">
                      <a:srgbClr val="002050"/>
                    </a:gs>
                  </a:gsLst>
                  <a:lin ang="5400000" scaled="0"/>
                </a:gradFill>
                <a:latin typeface="Segoe UI"/>
              </a:rPr>
              <a:t>Analysieren</a:t>
            </a:r>
            <a:endParaRPr lang="en-US" sz="882" b="1" kern="0" dirty="0">
              <a:gradFill>
                <a:gsLst>
                  <a:gs pos="60177">
                    <a:srgbClr val="002050"/>
                  </a:gs>
                  <a:gs pos="31000">
                    <a:srgbClr val="002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13D41-5F67-46D8-B0EE-8DD5CEEB7DDD}"/>
              </a:ext>
            </a:extLst>
          </p:cNvPr>
          <p:cNvSpPr txBox="1"/>
          <p:nvPr/>
        </p:nvSpPr>
        <p:spPr>
          <a:xfrm>
            <a:off x="6251904" y="1927700"/>
            <a:ext cx="1282577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03">
              <a:spcAft>
                <a:spcPts val="441"/>
              </a:spcAft>
              <a:defRPr/>
            </a:pPr>
            <a:r>
              <a:rPr lang="en-US" sz="882" b="1" kern="0" dirty="0" err="1">
                <a:gradFill>
                  <a:gsLst>
                    <a:gs pos="60177">
                      <a:srgbClr val="002050"/>
                    </a:gs>
                    <a:gs pos="31000">
                      <a:srgbClr val="002050"/>
                    </a:gs>
                  </a:gsLst>
                  <a:lin ang="5400000" scaled="0"/>
                </a:gradFill>
                <a:latin typeface="Segoe UI"/>
              </a:rPr>
              <a:t>Teilen</a:t>
            </a:r>
            <a:endParaRPr lang="en-US" sz="882" b="1" kern="0" dirty="0">
              <a:gradFill>
                <a:gsLst>
                  <a:gs pos="60177">
                    <a:srgbClr val="002050"/>
                  </a:gs>
                  <a:gs pos="31000">
                    <a:srgbClr val="002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1B48A-B5A5-4A1B-AAC9-8CA82F99993F}"/>
              </a:ext>
            </a:extLst>
          </p:cNvPr>
          <p:cNvSpPr txBox="1"/>
          <p:nvPr/>
        </p:nvSpPr>
        <p:spPr>
          <a:xfrm>
            <a:off x="8270529" y="1927700"/>
            <a:ext cx="82124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03">
              <a:spcAft>
                <a:spcPts val="441"/>
              </a:spcAft>
              <a:defRPr/>
            </a:pPr>
            <a:r>
              <a:rPr lang="en-US" sz="882" b="1" kern="0" dirty="0">
                <a:gradFill>
                  <a:gsLst>
                    <a:gs pos="60177">
                      <a:srgbClr val="002050"/>
                    </a:gs>
                    <a:gs pos="31000">
                      <a:srgbClr val="002050"/>
                    </a:gs>
                  </a:gsLst>
                  <a:lin ang="5400000" scaled="0"/>
                </a:gradFill>
                <a:latin typeface="Segoe UI"/>
              </a:rPr>
              <a:t>Visualize</a:t>
            </a:r>
          </a:p>
        </p:txBody>
      </p:sp>
      <p:sp>
        <p:nvSpPr>
          <p:cNvPr id="16" name="IoT">
            <a:extLst>
              <a:ext uri="{FF2B5EF4-FFF2-40B4-BE49-F238E27FC236}">
                <a16:creationId xmlns:a16="http://schemas.microsoft.com/office/drawing/2014/main" id="{6AF1D9C4-7EEE-4AF9-8F7C-91E76AFF9E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74441" y="1610128"/>
            <a:ext cx="288635" cy="289097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9050" cap="sq">
            <a:solidFill>
              <a:schemeClr val="accent6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73873955-35D7-40BE-AAAD-6C823433A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467" y="1645412"/>
            <a:ext cx="135042" cy="136558"/>
          </a:xfrm>
          <a:prstGeom prst="ellipse">
            <a:avLst/>
          </a:pr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C3E2CF41-41A5-4744-BFB4-C8A052381D08}"/>
              </a:ext>
            </a:extLst>
          </p:cNvPr>
          <p:cNvSpPr>
            <a:spLocks/>
          </p:cNvSpPr>
          <p:nvPr/>
        </p:nvSpPr>
        <p:spPr bwMode="auto">
          <a:xfrm>
            <a:off x="8526155" y="1781968"/>
            <a:ext cx="186630" cy="97109"/>
          </a:xfrm>
          <a:custGeom>
            <a:avLst/>
            <a:gdLst>
              <a:gd name="T0" fmla="*/ 59 w 59"/>
              <a:gd name="T1" fmla="*/ 30 h 30"/>
              <a:gd name="T2" fmla="*/ 30 w 59"/>
              <a:gd name="T3" fmla="*/ 0 h 30"/>
              <a:gd name="T4" fmla="*/ 0 w 59"/>
              <a:gd name="T5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" h="30">
                <a:moveTo>
                  <a:pt x="59" y="30"/>
                </a:moveTo>
                <a:cubicBezTo>
                  <a:pt x="59" y="13"/>
                  <a:pt x="46" y="0"/>
                  <a:pt x="30" y="0"/>
                </a:cubicBezTo>
                <a:cubicBezTo>
                  <a:pt x="13" y="0"/>
                  <a:pt x="0" y="13"/>
                  <a:pt x="0" y="30"/>
                </a:cubicBezTo>
              </a:path>
            </a:pathLst>
          </a:cu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Freeform 37">
            <a:extLst>
              <a:ext uri="{FF2B5EF4-FFF2-40B4-BE49-F238E27FC236}">
                <a16:creationId xmlns:a16="http://schemas.microsoft.com/office/drawing/2014/main" id="{0ED0DB24-7F6C-42F0-8BAC-958C1926B8B2}"/>
              </a:ext>
            </a:extLst>
          </p:cNvPr>
          <p:cNvSpPr>
            <a:spLocks/>
          </p:cNvSpPr>
          <p:nvPr/>
        </p:nvSpPr>
        <p:spPr bwMode="auto">
          <a:xfrm>
            <a:off x="8677887" y="1678792"/>
            <a:ext cx="188148" cy="138075"/>
          </a:xfrm>
          <a:custGeom>
            <a:avLst/>
            <a:gdLst>
              <a:gd name="T0" fmla="*/ 11 w 124"/>
              <a:gd name="T1" fmla="*/ 91 h 91"/>
              <a:gd name="T2" fmla="*/ 124 w 124"/>
              <a:gd name="T3" fmla="*/ 91 h 91"/>
              <a:gd name="T4" fmla="*/ 124 w 124"/>
              <a:gd name="T5" fmla="*/ 0 h 91"/>
              <a:gd name="T6" fmla="*/ 0 w 124"/>
              <a:gd name="T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" h="91">
                <a:moveTo>
                  <a:pt x="11" y="91"/>
                </a:moveTo>
                <a:lnTo>
                  <a:pt x="124" y="91"/>
                </a:lnTo>
                <a:lnTo>
                  <a:pt x="12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1FCA0A-6AD6-46D0-AF72-105B91F8005A}"/>
              </a:ext>
            </a:extLst>
          </p:cNvPr>
          <p:cNvGrpSpPr/>
          <p:nvPr/>
        </p:nvGrpSpPr>
        <p:grpSpPr>
          <a:xfrm>
            <a:off x="1651538" y="2206030"/>
            <a:ext cx="7627075" cy="3382568"/>
            <a:chOff x="1066746" y="2002347"/>
            <a:chExt cx="10373351" cy="46005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083A1D-E474-4607-BA72-F9695A8E866D}"/>
                </a:ext>
              </a:extLst>
            </p:cNvPr>
            <p:cNvSpPr txBox="1"/>
            <p:nvPr/>
          </p:nvSpPr>
          <p:spPr>
            <a:xfrm>
              <a:off x="3604434" y="2376740"/>
              <a:ext cx="1727726" cy="1355213"/>
            </a:xfrm>
            <a:prstGeom prst="rect">
              <a:avLst/>
            </a:prstGeom>
            <a:solidFill>
              <a:srgbClr val="0078D7"/>
            </a:solidFill>
            <a:ln w="114300">
              <a:noFill/>
            </a:ln>
          </p:spPr>
          <p:txBody>
            <a:bodyPr wrap="square" bIns="134464" rtlCol="0" anchor="b" anchorCtr="0">
              <a:noAutofit/>
            </a:bodyPr>
            <a:lstStyle/>
            <a:p>
              <a:pPr algn="ctr" defTabSz="671903">
                <a:defRPr/>
              </a:pPr>
              <a:endParaRPr lang="en-US" sz="900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 defTabSz="671903">
                <a:defRPr/>
              </a:pPr>
              <a:endParaRPr lang="en-US" sz="900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 defTabSz="671903">
                <a:defRPr/>
              </a:pPr>
              <a:endParaRPr lang="en-US" sz="900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 defTabSz="671903">
                <a:defRPr/>
              </a:pPr>
              <a:r>
                <a:rPr lang="en-US" sz="900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</a:t>
              </a:r>
              <a:br>
                <a:rPr lang="en-US" sz="900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900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Analysis Services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2374D7-94D0-4748-87A9-61D5D40A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967" y="2525039"/>
              <a:ext cx="604660" cy="60466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8CE278-AE49-4A31-95BC-D580ABCA86A0}"/>
                </a:ext>
              </a:extLst>
            </p:cNvPr>
            <p:cNvSpPr/>
            <p:nvPr/>
          </p:nvSpPr>
          <p:spPr bwMode="auto">
            <a:xfrm>
              <a:off x="7276791" y="2384691"/>
              <a:ext cx="1731260" cy="1355214"/>
            </a:xfrm>
            <a:prstGeom prst="rect">
              <a:avLst/>
            </a:prstGeom>
            <a:solidFill>
              <a:srgbClr val="0078D7"/>
            </a:solidFill>
            <a:ln w="114300">
              <a:noFill/>
            </a:ln>
          </p:spPr>
          <p:txBody>
            <a:bodyPr wrap="square" bIns="134464" rtlCol="0" anchor="b" anchorCtr="0">
              <a:noAutofit/>
            </a:bodyPr>
            <a:lstStyle/>
            <a:p>
              <a:pPr algn="ctr" defTabSz="671903">
                <a:defRPr/>
              </a:pPr>
              <a:r>
                <a:rPr lang="en-US" sz="900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End User BI</a:t>
              </a: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AA00ACA-6888-42F7-878C-704BC8695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2446" y="2642450"/>
              <a:ext cx="719950" cy="549142"/>
            </a:xfrm>
            <a:custGeom>
              <a:avLst/>
              <a:gdLst>
                <a:gd name="T0" fmla="*/ 0 w 2338"/>
                <a:gd name="T1" fmla="*/ 200 h 1783"/>
                <a:gd name="T2" fmla="*/ 2338 w 2338"/>
                <a:gd name="T3" fmla="*/ 34 h 1783"/>
                <a:gd name="T4" fmla="*/ 1755 w 2338"/>
                <a:gd name="T5" fmla="*/ 143 h 1783"/>
                <a:gd name="T6" fmla="*/ 1921 w 2338"/>
                <a:gd name="T7" fmla="*/ 160 h 1783"/>
                <a:gd name="T8" fmla="*/ 2190 w 2338"/>
                <a:gd name="T9" fmla="*/ 160 h 1783"/>
                <a:gd name="T10" fmla="*/ 2104 w 2338"/>
                <a:gd name="T11" fmla="*/ 160 h 1783"/>
                <a:gd name="T12" fmla="*/ 2104 w 2338"/>
                <a:gd name="T13" fmla="*/ 74 h 1783"/>
                <a:gd name="T14" fmla="*/ 2144 w 2338"/>
                <a:gd name="T15" fmla="*/ 114 h 1783"/>
                <a:gd name="T16" fmla="*/ 0 w 2338"/>
                <a:gd name="T17" fmla="*/ 308 h 1783"/>
                <a:gd name="T18" fmla="*/ 2338 w 2338"/>
                <a:gd name="T19" fmla="*/ 1749 h 1783"/>
                <a:gd name="T20" fmla="*/ 91 w 2338"/>
                <a:gd name="T21" fmla="*/ 1692 h 1783"/>
                <a:gd name="T22" fmla="*/ 1984 w 2338"/>
                <a:gd name="T23" fmla="*/ 97 h 1783"/>
                <a:gd name="T24" fmla="*/ 1984 w 2338"/>
                <a:gd name="T25" fmla="*/ 97 h 1783"/>
                <a:gd name="T26" fmla="*/ 712 w 2338"/>
                <a:gd name="T27" fmla="*/ 1321 h 1783"/>
                <a:gd name="T28" fmla="*/ 480 w 2338"/>
                <a:gd name="T29" fmla="*/ 1321 h 1783"/>
                <a:gd name="T30" fmla="*/ 757 w 2338"/>
                <a:gd name="T31" fmla="*/ 1369 h 1783"/>
                <a:gd name="T32" fmla="*/ 755 w 2338"/>
                <a:gd name="T33" fmla="*/ 726 h 1783"/>
                <a:gd name="T34" fmla="*/ 755 w 2338"/>
                <a:gd name="T35" fmla="*/ 855 h 1783"/>
                <a:gd name="T36" fmla="*/ 639 w 2338"/>
                <a:gd name="T37" fmla="*/ 855 h 1783"/>
                <a:gd name="T38" fmla="*/ 511 w 2338"/>
                <a:gd name="T39" fmla="*/ 855 h 1783"/>
                <a:gd name="T40" fmla="*/ 384 w 2338"/>
                <a:gd name="T41" fmla="*/ 855 h 1783"/>
                <a:gd name="T42" fmla="*/ 384 w 2338"/>
                <a:gd name="T43" fmla="*/ 971 h 1783"/>
                <a:gd name="T44" fmla="*/ 256 w 2338"/>
                <a:gd name="T45" fmla="*/ 991 h 1783"/>
                <a:gd name="T46" fmla="*/ 755 w 2338"/>
                <a:gd name="T47" fmla="*/ 687 h 1783"/>
                <a:gd name="T48" fmla="*/ 511 w 2338"/>
                <a:gd name="T49" fmla="*/ 874 h 1783"/>
                <a:gd name="T50" fmla="*/ 531 w 2338"/>
                <a:gd name="T51" fmla="*/ 874 h 1783"/>
                <a:gd name="T52" fmla="*/ 659 w 2338"/>
                <a:gd name="T53" fmla="*/ 971 h 1783"/>
                <a:gd name="T54" fmla="*/ 479 w 2338"/>
                <a:gd name="T55" fmla="*/ 726 h 1783"/>
                <a:gd name="T56" fmla="*/ 479 w 2338"/>
                <a:gd name="T57" fmla="*/ 726 h 1783"/>
                <a:gd name="T58" fmla="*/ 276 w 2338"/>
                <a:gd name="T59" fmla="*/ 726 h 1783"/>
                <a:gd name="T60" fmla="*/ 404 w 2338"/>
                <a:gd name="T61" fmla="*/ 657 h 1783"/>
                <a:gd name="T62" fmla="*/ 404 w 2338"/>
                <a:gd name="T63" fmla="*/ 598 h 1783"/>
                <a:gd name="T64" fmla="*/ 494 w 2338"/>
                <a:gd name="T65" fmla="*/ 598 h 1783"/>
                <a:gd name="T66" fmla="*/ 639 w 2338"/>
                <a:gd name="T67" fmla="*/ 661 h 1783"/>
                <a:gd name="T68" fmla="*/ 701 w 2338"/>
                <a:gd name="T69" fmla="*/ 598 h 1783"/>
                <a:gd name="T70" fmla="*/ 755 w 2338"/>
                <a:gd name="T71" fmla="*/ 545 h 1783"/>
                <a:gd name="T72" fmla="*/ 256 w 2338"/>
                <a:gd name="T73" fmla="*/ 805 h 1783"/>
                <a:gd name="T74" fmla="*/ 639 w 2338"/>
                <a:gd name="T75" fmla="*/ 490 h 1783"/>
                <a:gd name="T76" fmla="*/ 276 w 2338"/>
                <a:gd name="T77" fmla="*/ 490 h 1783"/>
                <a:gd name="T78" fmla="*/ 276 w 2338"/>
                <a:gd name="T79" fmla="*/ 490 h 1783"/>
                <a:gd name="T80" fmla="*/ 471 w 2338"/>
                <a:gd name="T81" fmla="*/ 704 h 1783"/>
                <a:gd name="T82" fmla="*/ 517 w 2338"/>
                <a:gd name="T83" fmla="*/ 735 h 1783"/>
                <a:gd name="T84" fmla="*/ 659 w 2338"/>
                <a:gd name="T85" fmla="*/ 755 h 1783"/>
                <a:gd name="T86" fmla="*/ 755 w 2338"/>
                <a:gd name="T87" fmla="*/ 659 h 1783"/>
                <a:gd name="T88" fmla="*/ 775 w 2338"/>
                <a:gd name="T89" fmla="*/ 553 h 1783"/>
                <a:gd name="T90" fmla="*/ 659 w 2338"/>
                <a:gd name="T91" fmla="*/ 669 h 1783"/>
                <a:gd name="T92" fmla="*/ 602 w 2338"/>
                <a:gd name="T93" fmla="*/ 726 h 1783"/>
                <a:gd name="T94" fmla="*/ 576 w 2338"/>
                <a:gd name="T95" fmla="*/ 709 h 1783"/>
                <a:gd name="T96" fmla="*/ 343 w 2338"/>
                <a:gd name="T97" fmla="*/ 745 h 1783"/>
                <a:gd name="T98" fmla="*/ 191 w 2338"/>
                <a:gd name="T99" fmla="*/ 898 h 1783"/>
                <a:gd name="T100" fmla="*/ 1112 w 2338"/>
                <a:gd name="T101" fmla="*/ 951 h 1783"/>
                <a:gd name="T102" fmla="*/ 2028 w 2338"/>
                <a:gd name="T103" fmla="*/ 848 h 1783"/>
                <a:gd name="T104" fmla="*/ 2028 w 2338"/>
                <a:gd name="T105" fmla="*/ 848 h 1783"/>
                <a:gd name="T106" fmla="*/ 1779 w 2338"/>
                <a:gd name="T107" fmla="*/ 1576 h 1783"/>
                <a:gd name="T108" fmla="*/ 1354 w 2338"/>
                <a:gd name="T109" fmla="*/ 1576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38" h="1783">
                  <a:moveTo>
                    <a:pt x="231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0"/>
                    <a:pt x="0" y="11"/>
                    <a:pt x="0" y="3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7"/>
                    <a:pt x="11" y="228"/>
                    <a:pt x="28" y="228"/>
                  </a:cubicBezTo>
                  <a:cubicBezTo>
                    <a:pt x="2310" y="228"/>
                    <a:pt x="2310" y="228"/>
                    <a:pt x="2310" y="228"/>
                  </a:cubicBezTo>
                  <a:cubicBezTo>
                    <a:pt x="2327" y="228"/>
                    <a:pt x="2338" y="217"/>
                    <a:pt x="2338" y="200"/>
                  </a:cubicBezTo>
                  <a:cubicBezTo>
                    <a:pt x="2338" y="34"/>
                    <a:pt x="2338" y="34"/>
                    <a:pt x="2338" y="34"/>
                  </a:cubicBezTo>
                  <a:cubicBezTo>
                    <a:pt x="2338" y="11"/>
                    <a:pt x="2327" y="0"/>
                    <a:pt x="2310" y="0"/>
                  </a:cubicBezTo>
                  <a:close/>
                  <a:moveTo>
                    <a:pt x="1858" y="160"/>
                  </a:moveTo>
                  <a:cubicBezTo>
                    <a:pt x="1755" y="160"/>
                    <a:pt x="1755" y="160"/>
                    <a:pt x="1755" y="160"/>
                  </a:cubicBezTo>
                  <a:cubicBezTo>
                    <a:pt x="1755" y="143"/>
                    <a:pt x="1755" y="143"/>
                    <a:pt x="1755" y="143"/>
                  </a:cubicBezTo>
                  <a:cubicBezTo>
                    <a:pt x="1858" y="143"/>
                    <a:pt x="1858" y="143"/>
                    <a:pt x="1858" y="143"/>
                  </a:cubicBezTo>
                  <a:lnTo>
                    <a:pt x="1858" y="160"/>
                  </a:lnTo>
                  <a:close/>
                  <a:moveTo>
                    <a:pt x="2001" y="160"/>
                  </a:moveTo>
                  <a:cubicBezTo>
                    <a:pt x="1921" y="160"/>
                    <a:pt x="1921" y="160"/>
                    <a:pt x="1921" y="160"/>
                  </a:cubicBezTo>
                  <a:cubicBezTo>
                    <a:pt x="1921" y="74"/>
                    <a:pt x="1921" y="74"/>
                    <a:pt x="1921" y="74"/>
                  </a:cubicBezTo>
                  <a:cubicBezTo>
                    <a:pt x="2001" y="74"/>
                    <a:pt x="2001" y="74"/>
                    <a:pt x="2001" y="74"/>
                  </a:cubicBezTo>
                  <a:lnTo>
                    <a:pt x="2001" y="160"/>
                  </a:lnTo>
                  <a:close/>
                  <a:moveTo>
                    <a:pt x="2190" y="160"/>
                  </a:moveTo>
                  <a:cubicBezTo>
                    <a:pt x="2161" y="160"/>
                    <a:pt x="2161" y="160"/>
                    <a:pt x="2161" y="160"/>
                  </a:cubicBezTo>
                  <a:cubicBezTo>
                    <a:pt x="2144" y="143"/>
                    <a:pt x="2144" y="143"/>
                    <a:pt x="2144" y="143"/>
                  </a:cubicBezTo>
                  <a:cubicBezTo>
                    <a:pt x="2132" y="131"/>
                    <a:pt x="2132" y="131"/>
                    <a:pt x="2132" y="131"/>
                  </a:cubicBezTo>
                  <a:cubicBezTo>
                    <a:pt x="2104" y="160"/>
                    <a:pt x="2104" y="160"/>
                    <a:pt x="2104" y="160"/>
                  </a:cubicBezTo>
                  <a:cubicBezTo>
                    <a:pt x="2075" y="160"/>
                    <a:pt x="2075" y="160"/>
                    <a:pt x="2075" y="160"/>
                  </a:cubicBezTo>
                  <a:cubicBezTo>
                    <a:pt x="2115" y="114"/>
                    <a:pt x="2115" y="114"/>
                    <a:pt x="2115" y="114"/>
                  </a:cubicBezTo>
                  <a:cubicBezTo>
                    <a:pt x="2075" y="74"/>
                    <a:pt x="2075" y="74"/>
                    <a:pt x="2075" y="74"/>
                  </a:cubicBezTo>
                  <a:cubicBezTo>
                    <a:pt x="2104" y="74"/>
                    <a:pt x="2104" y="74"/>
                    <a:pt x="2104" y="74"/>
                  </a:cubicBezTo>
                  <a:cubicBezTo>
                    <a:pt x="2132" y="103"/>
                    <a:pt x="2132" y="103"/>
                    <a:pt x="2132" y="103"/>
                  </a:cubicBezTo>
                  <a:cubicBezTo>
                    <a:pt x="2161" y="74"/>
                    <a:pt x="2161" y="74"/>
                    <a:pt x="2161" y="74"/>
                  </a:cubicBezTo>
                  <a:cubicBezTo>
                    <a:pt x="2190" y="74"/>
                    <a:pt x="2190" y="74"/>
                    <a:pt x="2190" y="74"/>
                  </a:cubicBezTo>
                  <a:cubicBezTo>
                    <a:pt x="2144" y="114"/>
                    <a:pt x="2144" y="114"/>
                    <a:pt x="2144" y="114"/>
                  </a:cubicBezTo>
                  <a:lnTo>
                    <a:pt x="2190" y="160"/>
                  </a:lnTo>
                  <a:close/>
                  <a:moveTo>
                    <a:pt x="2310" y="274"/>
                  </a:moveTo>
                  <a:cubicBezTo>
                    <a:pt x="28" y="274"/>
                    <a:pt x="28" y="274"/>
                    <a:pt x="28" y="274"/>
                  </a:cubicBezTo>
                  <a:cubicBezTo>
                    <a:pt x="11" y="274"/>
                    <a:pt x="0" y="291"/>
                    <a:pt x="0" y="308"/>
                  </a:cubicBezTo>
                  <a:cubicBezTo>
                    <a:pt x="0" y="1749"/>
                    <a:pt x="0" y="1749"/>
                    <a:pt x="0" y="1749"/>
                  </a:cubicBezTo>
                  <a:cubicBezTo>
                    <a:pt x="0" y="1766"/>
                    <a:pt x="11" y="1783"/>
                    <a:pt x="28" y="1783"/>
                  </a:cubicBezTo>
                  <a:cubicBezTo>
                    <a:pt x="2310" y="1783"/>
                    <a:pt x="2310" y="1783"/>
                    <a:pt x="2310" y="1783"/>
                  </a:cubicBezTo>
                  <a:cubicBezTo>
                    <a:pt x="2327" y="1783"/>
                    <a:pt x="2338" y="1766"/>
                    <a:pt x="2338" y="1749"/>
                  </a:cubicBezTo>
                  <a:cubicBezTo>
                    <a:pt x="2338" y="308"/>
                    <a:pt x="2338" y="308"/>
                    <a:pt x="2338" y="308"/>
                  </a:cubicBezTo>
                  <a:cubicBezTo>
                    <a:pt x="2338" y="291"/>
                    <a:pt x="2327" y="274"/>
                    <a:pt x="2310" y="274"/>
                  </a:cubicBezTo>
                  <a:close/>
                  <a:moveTo>
                    <a:pt x="2247" y="1692"/>
                  </a:moveTo>
                  <a:cubicBezTo>
                    <a:pt x="91" y="1692"/>
                    <a:pt x="91" y="1692"/>
                    <a:pt x="91" y="1692"/>
                  </a:cubicBezTo>
                  <a:cubicBezTo>
                    <a:pt x="91" y="366"/>
                    <a:pt x="91" y="366"/>
                    <a:pt x="91" y="366"/>
                  </a:cubicBezTo>
                  <a:cubicBezTo>
                    <a:pt x="2247" y="366"/>
                    <a:pt x="2247" y="366"/>
                    <a:pt x="2247" y="366"/>
                  </a:cubicBezTo>
                  <a:lnTo>
                    <a:pt x="2247" y="1692"/>
                  </a:lnTo>
                  <a:close/>
                  <a:moveTo>
                    <a:pt x="1984" y="97"/>
                  </a:moveTo>
                  <a:cubicBezTo>
                    <a:pt x="1984" y="97"/>
                    <a:pt x="1984" y="97"/>
                    <a:pt x="1938" y="97"/>
                  </a:cubicBezTo>
                  <a:cubicBezTo>
                    <a:pt x="1938" y="97"/>
                    <a:pt x="1938" y="97"/>
                    <a:pt x="1938" y="143"/>
                  </a:cubicBezTo>
                  <a:cubicBezTo>
                    <a:pt x="1938" y="143"/>
                    <a:pt x="1938" y="143"/>
                    <a:pt x="1984" y="143"/>
                  </a:cubicBezTo>
                  <a:lnTo>
                    <a:pt x="1984" y="97"/>
                  </a:lnTo>
                  <a:close/>
                  <a:moveTo>
                    <a:pt x="480" y="1552"/>
                  </a:moveTo>
                  <a:cubicBezTo>
                    <a:pt x="482" y="1552"/>
                    <a:pt x="482" y="1552"/>
                    <a:pt x="482" y="1552"/>
                  </a:cubicBezTo>
                  <a:cubicBezTo>
                    <a:pt x="481" y="1552"/>
                    <a:pt x="481" y="1552"/>
                    <a:pt x="480" y="1552"/>
                  </a:cubicBezTo>
                  <a:close/>
                  <a:moveTo>
                    <a:pt x="712" y="1321"/>
                  </a:moveTo>
                  <a:cubicBezTo>
                    <a:pt x="712" y="1195"/>
                    <a:pt x="610" y="1092"/>
                    <a:pt x="482" y="1092"/>
                  </a:cubicBezTo>
                  <a:cubicBezTo>
                    <a:pt x="356" y="1092"/>
                    <a:pt x="253" y="1195"/>
                    <a:pt x="253" y="1321"/>
                  </a:cubicBezTo>
                  <a:cubicBezTo>
                    <a:pt x="253" y="1448"/>
                    <a:pt x="355" y="1551"/>
                    <a:pt x="480" y="1552"/>
                  </a:cubicBezTo>
                  <a:cubicBezTo>
                    <a:pt x="480" y="1321"/>
                    <a:pt x="480" y="1321"/>
                    <a:pt x="480" y="1321"/>
                  </a:cubicBezTo>
                  <a:cubicBezTo>
                    <a:pt x="712" y="1321"/>
                    <a:pt x="712" y="1321"/>
                    <a:pt x="712" y="1321"/>
                  </a:cubicBezTo>
                  <a:close/>
                  <a:moveTo>
                    <a:pt x="525" y="1597"/>
                  </a:moveTo>
                  <a:cubicBezTo>
                    <a:pt x="526" y="1597"/>
                    <a:pt x="526" y="1597"/>
                    <a:pt x="528" y="1597"/>
                  </a:cubicBezTo>
                  <a:cubicBezTo>
                    <a:pt x="654" y="1597"/>
                    <a:pt x="757" y="1494"/>
                    <a:pt x="757" y="1369"/>
                  </a:cubicBezTo>
                  <a:cubicBezTo>
                    <a:pt x="525" y="1369"/>
                    <a:pt x="525" y="1369"/>
                    <a:pt x="525" y="1369"/>
                  </a:cubicBezTo>
                  <a:lnTo>
                    <a:pt x="525" y="1597"/>
                  </a:lnTo>
                  <a:close/>
                  <a:moveTo>
                    <a:pt x="755" y="687"/>
                  </a:moveTo>
                  <a:cubicBezTo>
                    <a:pt x="755" y="726"/>
                    <a:pt x="755" y="726"/>
                    <a:pt x="755" y="726"/>
                  </a:cubicBezTo>
                  <a:cubicBezTo>
                    <a:pt x="715" y="726"/>
                    <a:pt x="715" y="726"/>
                    <a:pt x="715" y="726"/>
                  </a:cubicBezTo>
                  <a:cubicBezTo>
                    <a:pt x="696" y="746"/>
                    <a:pt x="696" y="746"/>
                    <a:pt x="696" y="746"/>
                  </a:cubicBezTo>
                  <a:cubicBezTo>
                    <a:pt x="755" y="746"/>
                    <a:pt x="755" y="746"/>
                    <a:pt x="755" y="746"/>
                  </a:cubicBezTo>
                  <a:cubicBezTo>
                    <a:pt x="755" y="855"/>
                    <a:pt x="755" y="855"/>
                    <a:pt x="755" y="855"/>
                  </a:cubicBezTo>
                  <a:cubicBezTo>
                    <a:pt x="659" y="855"/>
                    <a:pt x="659" y="855"/>
                    <a:pt x="659" y="855"/>
                  </a:cubicBezTo>
                  <a:cubicBezTo>
                    <a:pt x="659" y="783"/>
                    <a:pt x="659" y="783"/>
                    <a:pt x="659" y="783"/>
                  </a:cubicBezTo>
                  <a:cubicBezTo>
                    <a:pt x="639" y="803"/>
                    <a:pt x="639" y="803"/>
                    <a:pt x="639" y="803"/>
                  </a:cubicBezTo>
                  <a:cubicBezTo>
                    <a:pt x="639" y="855"/>
                    <a:pt x="639" y="855"/>
                    <a:pt x="639" y="855"/>
                  </a:cubicBezTo>
                  <a:cubicBezTo>
                    <a:pt x="531" y="855"/>
                    <a:pt x="531" y="855"/>
                    <a:pt x="531" y="855"/>
                  </a:cubicBezTo>
                  <a:cubicBezTo>
                    <a:pt x="531" y="778"/>
                    <a:pt x="531" y="778"/>
                    <a:pt x="531" y="778"/>
                  </a:cubicBezTo>
                  <a:cubicBezTo>
                    <a:pt x="511" y="758"/>
                    <a:pt x="511" y="758"/>
                    <a:pt x="511" y="758"/>
                  </a:cubicBezTo>
                  <a:cubicBezTo>
                    <a:pt x="511" y="855"/>
                    <a:pt x="511" y="855"/>
                    <a:pt x="511" y="855"/>
                  </a:cubicBezTo>
                  <a:cubicBezTo>
                    <a:pt x="404" y="855"/>
                    <a:pt x="404" y="855"/>
                    <a:pt x="404" y="855"/>
                  </a:cubicBezTo>
                  <a:cubicBezTo>
                    <a:pt x="404" y="800"/>
                    <a:pt x="404" y="800"/>
                    <a:pt x="404" y="800"/>
                  </a:cubicBezTo>
                  <a:cubicBezTo>
                    <a:pt x="384" y="820"/>
                    <a:pt x="384" y="820"/>
                    <a:pt x="384" y="820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49" y="855"/>
                    <a:pt x="349" y="855"/>
                    <a:pt x="349" y="855"/>
                  </a:cubicBezTo>
                  <a:cubicBezTo>
                    <a:pt x="330" y="874"/>
                    <a:pt x="330" y="874"/>
                    <a:pt x="330" y="874"/>
                  </a:cubicBezTo>
                  <a:cubicBezTo>
                    <a:pt x="384" y="874"/>
                    <a:pt x="384" y="874"/>
                    <a:pt x="384" y="874"/>
                  </a:cubicBezTo>
                  <a:cubicBezTo>
                    <a:pt x="384" y="971"/>
                    <a:pt x="384" y="971"/>
                    <a:pt x="384" y="971"/>
                  </a:cubicBezTo>
                  <a:cubicBezTo>
                    <a:pt x="276" y="971"/>
                    <a:pt x="276" y="971"/>
                    <a:pt x="276" y="971"/>
                  </a:cubicBezTo>
                  <a:cubicBezTo>
                    <a:pt x="276" y="928"/>
                    <a:pt x="276" y="928"/>
                    <a:pt x="276" y="928"/>
                  </a:cubicBezTo>
                  <a:cubicBezTo>
                    <a:pt x="256" y="948"/>
                    <a:pt x="256" y="948"/>
                    <a:pt x="256" y="948"/>
                  </a:cubicBezTo>
                  <a:cubicBezTo>
                    <a:pt x="256" y="991"/>
                    <a:pt x="256" y="991"/>
                    <a:pt x="256" y="991"/>
                  </a:cubicBezTo>
                  <a:cubicBezTo>
                    <a:pt x="775" y="991"/>
                    <a:pt x="775" y="991"/>
                    <a:pt x="775" y="991"/>
                  </a:cubicBezTo>
                  <a:cubicBezTo>
                    <a:pt x="775" y="667"/>
                    <a:pt x="775" y="667"/>
                    <a:pt x="775" y="667"/>
                  </a:cubicBezTo>
                  <a:cubicBezTo>
                    <a:pt x="763" y="678"/>
                    <a:pt x="763" y="678"/>
                    <a:pt x="763" y="678"/>
                  </a:cubicBezTo>
                  <a:lnTo>
                    <a:pt x="755" y="687"/>
                  </a:lnTo>
                  <a:close/>
                  <a:moveTo>
                    <a:pt x="511" y="971"/>
                  </a:moveTo>
                  <a:cubicBezTo>
                    <a:pt x="404" y="971"/>
                    <a:pt x="404" y="971"/>
                    <a:pt x="404" y="971"/>
                  </a:cubicBezTo>
                  <a:cubicBezTo>
                    <a:pt x="404" y="874"/>
                    <a:pt x="404" y="874"/>
                    <a:pt x="404" y="874"/>
                  </a:cubicBezTo>
                  <a:cubicBezTo>
                    <a:pt x="511" y="874"/>
                    <a:pt x="511" y="874"/>
                    <a:pt x="511" y="874"/>
                  </a:cubicBezTo>
                  <a:lnTo>
                    <a:pt x="511" y="971"/>
                  </a:lnTo>
                  <a:close/>
                  <a:moveTo>
                    <a:pt x="639" y="971"/>
                  </a:moveTo>
                  <a:cubicBezTo>
                    <a:pt x="531" y="971"/>
                    <a:pt x="531" y="971"/>
                    <a:pt x="531" y="971"/>
                  </a:cubicBezTo>
                  <a:cubicBezTo>
                    <a:pt x="531" y="874"/>
                    <a:pt x="531" y="874"/>
                    <a:pt x="531" y="874"/>
                  </a:cubicBezTo>
                  <a:cubicBezTo>
                    <a:pt x="639" y="874"/>
                    <a:pt x="639" y="874"/>
                    <a:pt x="639" y="874"/>
                  </a:cubicBezTo>
                  <a:lnTo>
                    <a:pt x="639" y="971"/>
                  </a:lnTo>
                  <a:close/>
                  <a:moveTo>
                    <a:pt x="755" y="971"/>
                  </a:moveTo>
                  <a:cubicBezTo>
                    <a:pt x="659" y="971"/>
                    <a:pt x="659" y="971"/>
                    <a:pt x="659" y="971"/>
                  </a:cubicBezTo>
                  <a:cubicBezTo>
                    <a:pt x="659" y="874"/>
                    <a:pt x="659" y="874"/>
                    <a:pt x="659" y="874"/>
                  </a:cubicBezTo>
                  <a:cubicBezTo>
                    <a:pt x="755" y="874"/>
                    <a:pt x="755" y="874"/>
                    <a:pt x="755" y="874"/>
                  </a:cubicBezTo>
                  <a:lnTo>
                    <a:pt x="755" y="971"/>
                  </a:lnTo>
                  <a:close/>
                  <a:moveTo>
                    <a:pt x="479" y="726"/>
                  </a:moveTo>
                  <a:cubicBezTo>
                    <a:pt x="458" y="746"/>
                    <a:pt x="458" y="746"/>
                    <a:pt x="458" y="746"/>
                  </a:cubicBezTo>
                  <a:cubicBezTo>
                    <a:pt x="458" y="746"/>
                    <a:pt x="458" y="746"/>
                    <a:pt x="495" y="746"/>
                  </a:cubicBezTo>
                  <a:cubicBezTo>
                    <a:pt x="496" y="746"/>
                    <a:pt x="497" y="745"/>
                    <a:pt x="499" y="745"/>
                  </a:cubicBezTo>
                  <a:cubicBezTo>
                    <a:pt x="499" y="745"/>
                    <a:pt x="499" y="745"/>
                    <a:pt x="479" y="726"/>
                  </a:cubicBezTo>
                  <a:close/>
                  <a:moveTo>
                    <a:pt x="276" y="746"/>
                  </a:moveTo>
                  <a:cubicBezTo>
                    <a:pt x="316" y="746"/>
                    <a:pt x="316" y="746"/>
                    <a:pt x="316" y="746"/>
                  </a:cubicBezTo>
                  <a:cubicBezTo>
                    <a:pt x="335" y="726"/>
                    <a:pt x="335" y="726"/>
                    <a:pt x="335" y="726"/>
                  </a:cubicBezTo>
                  <a:cubicBezTo>
                    <a:pt x="276" y="726"/>
                    <a:pt x="276" y="726"/>
                    <a:pt x="276" y="726"/>
                  </a:cubicBezTo>
                  <a:cubicBezTo>
                    <a:pt x="276" y="618"/>
                    <a:pt x="276" y="618"/>
                    <a:pt x="276" y="618"/>
                  </a:cubicBezTo>
                  <a:cubicBezTo>
                    <a:pt x="384" y="618"/>
                    <a:pt x="384" y="618"/>
                    <a:pt x="384" y="618"/>
                  </a:cubicBezTo>
                  <a:cubicBezTo>
                    <a:pt x="384" y="677"/>
                    <a:pt x="384" y="677"/>
                    <a:pt x="384" y="677"/>
                  </a:cubicBezTo>
                  <a:cubicBezTo>
                    <a:pt x="404" y="657"/>
                    <a:pt x="404" y="657"/>
                    <a:pt x="404" y="657"/>
                  </a:cubicBezTo>
                  <a:cubicBezTo>
                    <a:pt x="404" y="618"/>
                    <a:pt x="404" y="618"/>
                    <a:pt x="404" y="618"/>
                  </a:cubicBezTo>
                  <a:cubicBezTo>
                    <a:pt x="443" y="618"/>
                    <a:pt x="443" y="618"/>
                    <a:pt x="443" y="618"/>
                  </a:cubicBezTo>
                  <a:cubicBezTo>
                    <a:pt x="463" y="598"/>
                    <a:pt x="463" y="598"/>
                    <a:pt x="463" y="598"/>
                  </a:cubicBezTo>
                  <a:cubicBezTo>
                    <a:pt x="404" y="598"/>
                    <a:pt x="404" y="598"/>
                    <a:pt x="404" y="598"/>
                  </a:cubicBezTo>
                  <a:cubicBezTo>
                    <a:pt x="404" y="490"/>
                    <a:pt x="404" y="490"/>
                    <a:pt x="404" y="490"/>
                  </a:cubicBezTo>
                  <a:cubicBezTo>
                    <a:pt x="511" y="490"/>
                    <a:pt x="511" y="490"/>
                    <a:pt x="511" y="490"/>
                  </a:cubicBezTo>
                  <a:cubicBezTo>
                    <a:pt x="511" y="598"/>
                    <a:pt x="511" y="598"/>
                    <a:pt x="511" y="598"/>
                  </a:cubicBezTo>
                  <a:cubicBezTo>
                    <a:pt x="494" y="598"/>
                    <a:pt x="494" y="598"/>
                    <a:pt x="494" y="598"/>
                  </a:cubicBezTo>
                  <a:cubicBezTo>
                    <a:pt x="531" y="636"/>
                    <a:pt x="531" y="636"/>
                    <a:pt x="531" y="636"/>
                  </a:cubicBezTo>
                  <a:cubicBezTo>
                    <a:pt x="531" y="618"/>
                    <a:pt x="531" y="618"/>
                    <a:pt x="531" y="618"/>
                  </a:cubicBezTo>
                  <a:cubicBezTo>
                    <a:pt x="639" y="618"/>
                    <a:pt x="639" y="618"/>
                    <a:pt x="639" y="618"/>
                  </a:cubicBezTo>
                  <a:cubicBezTo>
                    <a:pt x="639" y="661"/>
                    <a:pt x="639" y="661"/>
                    <a:pt x="639" y="661"/>
                  </a:cubicBezTo>
                  <a:cubicBezTo>
                    <a:pt x="659" y="641"/>
                    <a:pt x="659" y="641"/>
                    <a:pt x="659" y="641"/>
                  </a:cubicBezTo>
                  <a:cubicBezTo>
                    <a:pt x="659" y="618"/>
                    <a:pt x="659" y="618"/>
                    <a:pt x="659" y="618"/>
                  </a:cubicBezTo>
                  <a:cubicBezTo>
                    <a:pt x="681" y="618"/>
                    <a:pt x="681" y="618"/>
                    <a:pt x="681" y="618"/>
                  </a:cubicBezTo>
                  <a:cubicBezTo>
                    <a:pt x="701" y="598"/>
                    <a:pt x="701" y="598"/>
                    <a:pt x="701" y="598"/>
                  </a:cubicBezTo>
                  <a:cubicBezTo>
                    <a:pt x="659" y="598"/>
                    <a:pt x="659" y="598"/>
                    <a:pt x="659" y="598"/>
                  </a:cubicBezTo>
                  <a:cubicBezTo>
                    <a:pt x="659" y="490"/>
                    <a:pt x="659" y="490"/>
                    <a:pt x="659" y="490"/>
                  </a:cubicBezTo>
                  <a:cubicBezTo>
                    <a:pt x="755" y="490"/>
                    <a:pt x="755" y="490"/>
                    <a:pt x="755" y="490"/>
                  </a:cubicBezTo>
                  <a:cubicBezTo>
                    <a:pt x="755" y="545"/>
                    <a:pt x="755" y="545"/>
                    <a:pt x="755" y="545"/>
                  </a:cubicBezTo>
                  <a:cubicBezTo>
                    <a:pt x="775" y="525"/>
                    <a:pt x="775" y="525"/>
                    <a:pt x="775" y="525"/>
                  </a:cubicBezTo>
                  <a:cubicBezTo>
                    <a:pt x="775" y="470"/>
                    <a:pt x="775" y="470"/>
                    <a:pt x="775" y="470"/>
                  </a:cubicBezTo>
                  <a:cubicBezTo>
                    <a:pt x="256" y="470"/>
                    <a:pt x="256" y="470"/>
                    <a:pt x="256" y="470"/>
                  </a:cubicBezTo>
                  <a:cubicBezTo>
                    <a:pt x="256" y="805"/>
                    <a:pt x="256" y="805"/>
                    <a:pt x="256" y="805"/>
                  </a:cubicBezTo>
                  <a:cubicBezTo>
                    <a:pt x="276" y="787"/>
                    <a:pt x="276" y="787"/>
                    <a:pt x="276" y="787"/>
                  </a:cubicBezTo>
                  <a:lnTo>
                    <a:pt x="276" y="746"/>
                  </a:lnTo>
                  <a:close/>
                  <a:moveTo>
                    <a:pt x="531" y="490"/>
                  </a:moveTo>
                  <a:cubicBezTo>
                    <a:pt x="639" y="490"/>
                    <a:pt x="639" y="490"/>
                    <a:pt x="639" y="490"/>
                  </a:cubicBezTo>
                  <a:cubicBezTo>
                    <a:pt x="639" y="598"/>
                    <a:pt x="639" y="598"/>
                    <a:pt x="639" y="598"/>
                  </a:cubicBezTo>
                  <a:cubicBezTo>
                    <a:pt x="531" y="598"/>
                    <a:pt x="531" y="598"/>
                    <a:pt x="531" y="598"/>
                  </a:cubicBezTo>
                  <a:lnTo>
                    <a:pt x="531" y="490"/>
                  </a:lnTo>
                  <a:close/>
                  <a:moveTo>
                    <a:pt x="276" y="490"/>
                  </a:moveTo>
                  <a:cubicBezTo>
                    <a:pt x="384" y="490"/>
                    <a:pt x="384" y="490"/>
                    <a:pt x="384" y="490"/>
                  </a:cubicBezTo>
                  <a:cubicBezTo>
                    <a:pt x="384" y="598"/>
                    <a:pt x="384" y="598"/>
                    <a:pt x="384" y="598"/>
                  </a:cubicBezTo>
                  <a:cubicBezTo>
                    <a:pt x="276" y="598"/>
                    <a:pt x="276" y="598"/>
                    <a:pt x="276" y="598"/>
                  </a:cubicBezTo>
                  <a:lnTo>
                    <a:pt x="276" y="490"/>
                  </a:lnTo>
                  <a:close/>
                  <a:moveTo>
                    <a:pt x="256" y="918"/>
                  </a:moveTo>
                  <a:cubicBezTo>
                    <a:pt x="322" y="853"/>
                    <a:pt x="322" y="853"/>
                    <a:pt x="322" y="853"/>
                  </a:cubicBezTo>
                  <a:cubicBezTo>
                    <a:pt x="398" y="777"/>
                    <a:pt x="398" y="777"/>
                    <a:pt x="398" y="777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8" y="697"/>
                    <a:pt x="478" y="697"/>
                    <a:pt x="478" y="697"/>
                  </a:cubicBezTo>
                  <a:cubicBezTo>
                    <a:pt x="485" y="704"/>
                    <a:pt x="485" y="704"/>
                    <a:pt x="485" y="704"/>
                  </a:cubicBezTo>
                  <a:cubicBezTo>
                    <a:pt x="507" y="726"/>
                    <a:pt x="507" y="726"/>
                    <a:pt x="507" y="726"/>
                  </a:cubicBezTo>
                  <a:cubicBezTo>
                    <a:pt x="517" y="735"/>
                    <a:pt x="517" y="735"/>
                    <a:pt x="517" y="735"/>
                  </a:cubicBezTo>
                  <a:cubicBezTo>
                    <a:pt x="531" y="749"/>
                    <a:pt x="531" y="749"/>
                    <a:pt x="531" y="749"/>
                  </a:cubicBezTo>
                  <a:cubicBezTo>
                    <a:pt x="598" y="816"/>
                    <a:pt x="598" y="816"/>
                    <a:pt x="598" y="816"/>
                  </a:cubicBezTo>
                  <a:cubicBezTo>
                    <a:pt x="639" y="774"/>
                    <a:pt x="639" y="774"/>
                    <a:pt x="639" y="774"/>
                  </a:cubicBezTo>
                  <a:cubicBezTo>
                    <a:pt x="659" y="755"/>
                    <a:pt x="659" y="755"/>
                    <a:pt x="659" y="755"/>
                  </a:cubicBezTo>
                  <a:cubicBezTo>
                    <a:pt x="668" y="745"/>
                    <a:pt x="668" y="745"/>
                    <a:pt x="668" y="745"/>
                  </a:cubicBezTo>
                  <a:cubicBezTo>
                    <a:pt x="688" y="726"/>
                    <a:pt x="688" y="726"/>
                    <a:pt x="688" y="726"/>
                  </a:cubicBezTo>
                  <a:cubicBezTo>
                    <a:pt x="736" y="678"/>
                    <a:pt x="736" y="678"/>
                    <a:pt x="736" y="678"/>
                  </a:cubicBezTo>
                  <a:cubicBezTo>
                    <a:pt x="755" y="659"/>
                    <a:pt x="755" y="659"/>
                    <a:pt x="755" y="659"/>
                  </a:cubicBezTo>
                  <a:cubicBezTo>
                    <a:pt x="775" y="639"/>
                    <a:pt x="775" y="639"/>
                    <a:pt x="775" y="639"/>
                  </a:cubicBezTo>
                  <a:cubicBezTo>
                    <a:pt x="858" y="556"/>
                    <a:pt x="858" y="556"/>
                    <a:pt x="858" y="556"/>
                  </a:cubicBezTo>
                  <a:cubicBezTo>
                    <a:pt x="815" y="513"/>
                    <a:pt x="815" y="513"/>
                    <a:pt x="815" y="513"/>
                  </a:cubicBezTo>
                  <a:cubicBezTo>
                    <a:pt x="775" y="553"/>
                    <a:pt x="775" y="553"/>
                    <a:pt x="775" y="553"/>
                  </a:cubicBezTo>
                  <a:cubicBezTo>
                    <a:pt x="755" y="573"/>
                    <a:pt x="755" y="573"/>
                    <a:pt x="755" y="573"/>
                  </a:cubicBezTo>
                  <a:cubicBezTo>
                    <a:pt x="730" y="599"/>
                    <a:pt x="730" y="599"/>
                    <a:pt x="730" y="599"/>
                  </a:cubicBezTo>
                  <a:cubicBezTo>
                    <a:pt x="710" y="618"/>
                    <a:pt x="710" y="618"/>
                    <a:pt x="710" y="618"/>
                  </a:cubicBezTo>
                  <a:cubicBezTo>
                    <a:pt x="659" y="669"/>
                    <a:pt x="659" y="669"/>
                    <a:pt x="659" y="669"/>
                  </a:cubicBezTo>
                  <a:cubicBezTo>
                    <a:pt x="639" y="689"/>
                    <a:pt x="639" y="689"/>
                    <a:pt x="639" y="689"/>
                  </a:cubicBezTo>
                  <a:cubicBezTo>
                    <a:pt x="639" y="689"/>
                    <a:pt x="639" y="689"/>
                    <a:pt x="639" y="689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6"/>
                    <a:pt x="602" y="726"/>
                    <a:pt x="602" y="726"/>
                  </a:cubicBezTo>
                  <a:cubicBezTo>
                    <a:pt x="598" y="730"/>
                    <a:pt x="598" y="730"/>
                    <a:pt x="598" y="730"/>
                  </a:cubicBezTo>
                  <a:cubicBezTo>
                    <a:pt x="593" y="726"/>
                    <a:pt x="593" y="726"/>
                    <a:pt x="593" y="726"/>
                  </a:cubicBezTo>
                  <a:cubicBezTo>
                    <a:pt x="591" y="723"/>
                    <a:pt x="591" y="723"/>
                    <a:pt x="591" y="723"/>
                  </a:cubicBezTo>
                  <a:cubicBezTo>
                    <a:pt x="576" y="709"/>
                    <a:pt x="576" y="709"/>
                    <a:pt x="576" y="709"/>
                  </a:cubicBezTo>
                  <a:cubicBezTo>
                    <a:pt x="531" y="664"/>
                    <a:pt x="531" y="664"/>
                    <a:pt x="531" y="664"/>
                  </a:cubicBezTo>
                  <a:cubicBezTo>
                    <a:pt x="478" y="611"/>
                    <a:pt x="478" y="611"/>
                    <a:pt x="478" y="611"/>
                  </a:cubicBezTo>
                  <a:cubicBezTo>
                    <a:pt x="363" y="726"/>
                    <a:pt x="363" y="726"/>
                    <a:pt x="363" y="726"/>
                  </a:cubicBezTo>
                  <a:cubicBezTo>
                    <a:pt x="343" y="745"/>
                    <a:pt x="343" y="745"/>
                    <a:pt x="343" y="745"/>
                  </a:cubicBezTo>
                  <a:cubicBezTo>
                    <a:pt x="302" y="786"/>
                    <a:pt x="302" y="786"/>
                    <a:pt x="302" y="786"/>
                  </a:cubicBezTo>
                  <a:cubicBezTo>
                    <a:pt x="276" y="813"/>
                    <a:pt x="276" y="813"/>
                    <a:pt x="276" y="813"/>
                  </a:cubicBezTo>
                  <a:cubicBezTo>
                    <a:pt x="256" y="832"/>
                    <a:pt x="256" y="832"/>
                    <a:pt x="256" y="832"/>
                  </a:cubicBezTo>
                  <a:cubicBezTo>
                    <a:pt x="191" y="898"/>
                    <a:pt x="191" y="898"/>
                    <a:pt x="191" y="898"/>
                  </a:cubicBezTo>
                  <a:cubicBezTo>
                    <a:pt x="234" y="941"/>
                    <a:pt x="234" y="941"/>
                    <a:pt x="234" y="941"/>
                  </a:cubicBezTo>
                  <a:lnTo>
                    <a:pt x="256" y="918"/>
                  </a:lnTo>
                  <a:close/>
                  <a:moveTo>
                    <a:pt x="1295" y="951"/>
                  </a:moveTo>
                  <a:cubicBezTo>
                    <a:pt x="1112" y="951"/>
                    <a:pt x="1112" y="951"/>
                    <a:pt x="1112" y="951"/>
                  </a:cubicBezTo>
                  <a:cubicBezTo>
                    <a:pt x="1112" y="1576"/>
                    <a:pt x="1112" y="1576"/>
                    <a:pt x="1112" y="1576"/>
                  </a:cubicBezTo>
                  <a:cubicBezTo>
                    <a:pt x="1295" y="1576"/>
                    <a:pt x="1295" y="1576"/>
                    <a:pt x="1295" y="1576"/>
                  </a:cubicBezTo>
                  <a:lnTo>
                    <a:pt x="1295" y="951"/>
                  </a:lnTo>
                  <a:close/>
                  <a:moveTo>
                    <a:pt x="2028" y="848"/>
                  </a:moveTo>
                  <a:cubicBezTo>
                    <a:pt x="1848" y="848"/>
                    <a:pt x="1848" y="848"/>
                    <a:pt x="1848" y="848"/>
                  </a:cubicBezTo>
                  <a:cubicBezTo>
                    <a:pt x="1848" y="1576"/>
                    <a:pt x="1848" y="1576"/>
                    <a:pt x="1848" y="1576"/>
                  </a:cubicBezTo>
                  <a:cubicBezTo>
                    <a:pt x="2028" y="1576"/>
                    <a:pt x="2028" y="1576"/>
                    <a:pt x="2028" y="1576"/>
                  </a:cubicBezTo>
                  <a:lnTo>
                    <a:pt x="2028" y="848"/>
                  </a:lnTo>
                  <a:close/>
                  <a:moveTo>
                    <a:pt x="1779" y="1403"/>
                  </a:moveTo>
                  <a:cubicBezTo>
                    <a:pt x="1595" y="1403"/>
                    <a:pt x="1595" y="1403"/>
                    <a:pt x="1595" y="1403"/>
                  </a:cubicBezTo>
                  <a:cubicBezTo>
                    <a:pt x="1595" y="1576"/>
                    <a:pt x="1595" y="1576"/>
                    <a:pt x="1595" y="1576"/>
                  </a:cubicBezTo>
                  <a:cubicBezTo>
                    <a:pt x="1779" y="1576"/>
                    <a:pt x="1779" y="1576"/>
                    <a:pt x="1779" y="1576"/>
                  </a:cubicBezTo>
                  <a:lnTo>
                    <a:pt x="1779" y="1403"/>
                  </a:lnTo>
                  <a:close/>
                  <a:moveTo>
                    <a:pt x="1537" y="1065"/>
                  </a:moveTo>
                  <a:cubicBezTo>
                    <a:pt x="1354" y="1065"/>
                    <a:pt x="1354" y="1065"/>
                    <a:pt x="1354" y="1065"/>
                  </a:cubicBezTo>
                  <a:cubicBezTo>
                    <a:pt x="1354" y="1576"/>
                    <a:pt x="1354" y="1576"/>
                    <a:pt x="1354" y="1576"/>
                  </a:cubicBezTo>
                  <a:cubicBezTo>
                    <a:pt x="1537" y="1576"/>
                    <a:pt x="1537" y="1576"/>
                    <a:pt x="1537" y="1576"/>
                  </a:cubicBezTo>
                  <a:lnTo>
                    <a:pt x="1537" y="10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EAD73E-8A1E-4602-BCC5-ECB3F0CBE290}"/>
                </a:ext>
              </a:extLst>
            </p:cNvPr>
            <p:cNvSpPr/>
            <p:nvPr/>
          </p:nvSpPr>
          <p:spPr bwMode="auto">
            <a:xfrm>
              <a:off x="5437946" y="2384691"/>
              <a:ext cx="1731260" cy="1355214"/>
            </a:xfrm>
            <a:prstGeom prst="rect">
              <a:avLst/>
            </a:prstGeom>
            <a:solidFill>
              <a:srgbClr val="0078D7"/>
            </a:solidFill>
            <a:ln w="114300">
              <a:noFill/>
            </a:ln>
          </p:spPr>
          <p:txBody>
            <a:bodyPr wrap="square" bIns="134464" rtlCol="0" anchor="b" anchorCtr="0">
              <a:noAutofit/>
            </a:bodyPr>
            <a:lstStyle/>
            <a:p>
              <a:pPr algn="ctr" defTabSz="671903">
                <a:defRPr/>
              </a:pPr>
              <a:r>
                <a:rPr lang="en-US" sz="900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Self-Service BI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EF687F-698C-494A-8BA8-1EB2A922B435}"/>
                </a:ext>
              </a:extLst>
            </p:cNvPr>
            <p:cNvGrpSpPr/>
            <p:nvPr/>
          </p:nvGrpSpPr>
          <p:grpSpPr>
            <a:xfrm>
              <a:off x="5866085" y="2686713"/>
              <a:ext cx="874982" cy="455016"/>
              <a:chOff x="6218847" y="3516847"/>
              <a:chExt cx="1025182" cy="533125"/>
            </a:xfrm>
          </p:grpSpPr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E4225EA7-3CAA-4B47-8234-00E0B336BE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847" y="3516847"/>
                <a:ext cx="1025182" cy="533125"/>
              </a:xfrm>
              <a:custGeom>
                <a:avLst/>
                <a:gdLst>
                  <a:gd name="T0" fmla="*/ 2186 w 2572"/>
                  <a:gd name="T1" fmla="*/ 0 h 1379"/>
                  <a:gd name="T2" fmla="*/ 392 w 2572"/>
                  <a:gd name="T3" fmla="*/ 0 h 1379"/>
                  <a:gd name="T4" fmla="*/ 328 w 2572"/>
                  <a:gd name="T5" fmla="*/ 64 h 1379"/>
                  <a:gd name="T6" fmla="*/ 328 w 2572"/>
                  <a:gd name="T7" fmla="*/ 1166 h 1379"/>
                  <a:gd name="T8" fmla="*/ 392 w 2572"/>
                  <a:gd name="T9" fmla="*/ 1231 h 1379"/>
                  <a:gd name="T10" fmla="*/ 2186 w 2572"/>
                  <a:gd name="T11" fmla="*/ 1231 h 1379"/>
                  <a:gd name="T12" fmla="*/ 2250 w 2572"/>
                  <a:gd name="T13" fmla="*/ 1166 h 1379"/>
                  <a:gd name="T14" fmla="*/ 2250 w 2572"/>
                  <a:gd name="T15" fmla="*/ 64 h 1379"/>
                  <a:gd name="T16" fmla="*/ 2186 w 2572"/>
                  <a:gd name="T17" fmla="*/ 0 h 1379"/>
                  <a:gd name="T18" fmla="*/ 2167 w 2572"/>
                  <a:gd name="T19" fmla="*/ 1153 h 1379"/>
                  <a:gd name="T20" fmla="*/ 412 w 2572"/>
                  <a:gd name="T21" fmla="*/ 1153 h 1379"/>
                  <a:gd name="T22" fmla="*/ 412 w 2572"/>
                  <a:gd name="T23" fmla="*/ 71 h 1379"/>
                  <a:gd name="T24" fmla="*/ 2167 w 2572"/>
                  <a:gd name="T25" fmla="*/ 71 h 1379"/>
                  <a:gd name="T26" fmla="*/ 2167 w 2572"/>
                  <a:gd name="T27" fmla="*/ 1153 h 1379"/>
                  <a:gd name="T28" fmla="*/ 1466 w 2572"/>
                  <a:gd name="T29" fmla="*/ 1276 h 1379"/>
                  <a:gd name="T30" fmla="*/ 1466 w 2572"/>
                  <a:gd name="T31" fmla="*/ 1289 h 1379"/>
                  <a:gd name="T32" fmla="*/ 1440 w 2572"/>
                  <a:gd name="T33" fmla="*/ 1308 h 1379"/>
                  <a:gd name="T34" fmla="*/ 1138 w 2572"/>
                  <a:gd name="T35" fmla="*/ 1308 h 1379"/>
                  <a:gd name="T36" fmla="*/ 1112 w 2572"/>
                  <a:gd name="T37" fmla="*/ 1289 h 1379"/>
                  <a:gd name="T38" fmla="*/ 1112 w 2572"/>
                  <a:gd name="T39" fmla="*/ 1276 h 1379"/>
                  <a:gd name="T40" fmla="*/ 0 w 2572"/>
                  <a:gd name="T41" fmla="*/ 1276 h 1379"/>
                  <a:gd name="T42" fmla="*/ 0 w 2572"/>
                  <a:gd name="T43" fmla="*/ 1340 h 1379"/>
                  <a:gd name="T44" fmla="*/ 84 w 2572"/>
                  <a:gd name="T45" fmla="*/ 1379 h 1379"/>
                  <a:gd name="T46" fmla="*/ 84 w 2572"/>
                  <a:gd name="T47" fmla="*/ 1379 h 1379"/>
                  <a:gd name="T48" fmla="*/ 2488 w 2572"/>
                  <a:gd name="T49" fmla="*/ 1379 h 1379"/>
                  <a:gd name="T50" fmla="*/ 2488 w 2572"/>
                  <a:gd name="T51" fmla="*/ 1379 h 1379"/>
                  <a:gd name="T52" fmla="*/ 2572 w 2572"/>
                  <a:gd name="T53" fmla="*/ 1340 h 1379"/>
                  <a:gd name="T54" fmla="*/ 2572 w 2572"/>
                  <a:gd name="T55" fmla="*/ 1276 h 1379"/>
                  <a:gd name="T56" fmla="*/ 1466 w 2572"/>
                  <a:gd name="T57" fmla="*/ 1276 h 1379"/>
                  <a:gd name="T58" fmla="*/ 1466 w 2572"/>
                  <a:gd name="T59" fmla="*/ 1276 h 1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572" h="1379">
                    <a:moveTo>
                      <a:pt x="2186" y="0"/>
                    </a:moveTo>
                    <a:cubicBezTo>
                      <a:pt x="392" y="0"/>
                      <a:pt x="392" y="0"/>
                      <a:pt x="392" y="0"/>
                    </a:cubicBezTo>
                    <a:cubicBezTo>
                      <a:pt x="360" y="0"/>
                      <a:pt x="328" y="26"/>
                      <a:pt x="328" y="64"/>
                    </a:cubicBezTo>
                    <a:cubicBezTo>
                      <a:pt x="328" y="1166"/>
                      <a:pt x="328" y="1166"/>
                      <a:pt x="328" y="1166"/>
                    </a:cubicBezTo>
                    <a:cubicBezTo>
                      <a:pt x="328" y="1205"/>
                      <a:pt x="360" y="1231"/>
                      <a:pt x="392" y="1231"/>
                    </a:cubicBezTo>
                    <a:cubicBezTo>
                      <a:pt x="2186" y="1231"/>
                      <a:pt x="2186" y="1231"/>
                      <a:pt x="2186" y="1231"/>
                    </a:cubicBezTo>
                    <a:cubicBezTo>
                      <a:pt x="2225" y="1231"/>
                      <a:pt x="2250" y="1205"/>
                      <a:pt x="2250" y="1166"/>
                    </a:cubicBezTo>
                    <a:cubicBezTo>
                      <a:pt x="2250" y="64"/>
                      <a:pt x="2250" y="64"/>
                      <a:pt x="2250" y="64"/>
                    </a:cubicBezTo>
                    <a:cubicBezTo>
                      <a:pt x="2250" y="26"/>
                      <a:pt x="2225" y="0"/>
                      <a:pt x="2186" y="0"/>
                    </a:cubicBezTo>
                    <a:close/>
                    <a:moveTo>
                      <a:pt x="2167" y="1153"/>
                    </a:moveTo>
                    <a:cubicBezTo>
                      <a:pt x="412" y="1153"/>
                      <a:pt x="412" y="1153"/>
                      <a:pt x="412" y="1153"/>
                    </a:cubicBezTo>
                    <a:cubicBezTo>
                      <a:pt x="412" y="71"/>
                      <a:pt x="412" y="71"/>
                      <a:pt x="412" y="71"/>
                    </a:cubicBezTo>
                    <a:cubicBezTo>
                      <a:pt x="2167" y="71"/>
                      <a:pt x="2167" y="71"/>
                      <a:pt x="2167" y="71"/>
                    </a:cubicBezTo>
                    <a:cubicBezTo>
                      <a:pt x="2167" y="1153"/>
                      <a:pt x="2167" y="1153"/>
                      <a:pt x="2167" y="1153"/>
                    </a:cubicBezTo>
                    <a:close/>
                    <a:moveTo>
                      <a:pt x="1466" y="1276"/>
                    </a:moveTo>
                    <a:cubicBezTo>
                      <a:pt x="1466" y="1289"/>
                      <a:pt x="1466" y="1289"/>
                      <a:pt x="1466" y="1289"/>
                    </a:cubicBezTo>
                    <a:cubicBezTo>
                      <a:pt x="1466" y="1302"/>
                      <a:pt x="1453" y="1308"/>
                      <a:pt x="1440" y="1308"/>
                    </a:cubicBezTo>
                    <a:cubicBezTo>
                      <a:pt x="1138" y="1308"/>
                      <a:pt x="1138" y="1308"/>
                      <a:pt x="1138" y="1308"/>
                    </a:cubicBezTo>
                    <a:cubicBezTo>
                      <a:pt x="1125" y="1308"/>
                      <a:pt x="1112" y="1302"/>
                      <a:pt x="1112" y="1289"/>
                    </a:cubicBezTo>
                    <a:cubicBezTo>
                      <a:pt x="1112" y="1276"/>
                      <a:pt x="1112" y="1276"/>
                      <a:pt x="1112" y="1276"/>
                    </a:cubicBezTo>
                    <a:cubicBezTo>
                      <a:pt x="0" y="1276"/>
                      <a:pt x="0" y="1276"/>
                      <a:pt x="0" y="1276"/>
                    </a:cubicBezTo>
                    <a:cubicBezTo>
                      <a:pt x="0" y="1340"/>
                      <a:pt x="0" y="1340"/>
                      <a:pt x="0" y="1340"/>
                    </a:cubicBezTo>
                    <a:cubicBezTo>
                      <a:pt x="0" y="1340"/>
                      <a:pt x="58" y="1379"/>
                      <a:pt x="84" y="1379"/>
                    </a:cubicBezTo>
                    <a:cubicBezTo>
                      <a:pt x="84" y="1379"/>
                      <a:pt x="84" y="1379"/>
                      <a:pt x="84" y="1379"/>
                    </a:cubicBezTo>
                    <a:cubicBezTo>
                      <a:pt x="2488" y="1379"/>
                      <a:pt x="2488" y="1379"/>
                      <a:pt x="2488" y="1379"/>
                    </a:cubicBezTo>
                    <a:cubicBezTo>
                      <a:pt x="2488" y="1379"/>
                      <a:pt x="2488" y="1379"/>
                      <a:pt x="2488" y="1379"/>
                    </a:cubicBezTo>
                    <a:cubicBezTo>
                      <a:pt x="2514" y="1379"/>
                      <a:pt x="2572" y="1340"/>
                      <a:pt x="2572" y="1340"/>
                    </a:cubicBezTo>
                    <a:cubicBezTo>
                      <a:pt x="2572" y="1276"/>
                      <a:pt x="2572" y="1276"/>
                      <a:pt x="2572" y="1276"/>
                    </a:cubicBezTo>
                    <a:cubicBezTo>
                      <a:pt x="1466" y="1276"/>
                      <a:pt x="1466" y="1276"/>
                      <a:pt x="1466" y="1276"/>
                    </a:cubicBezTo>
                    <a:cubicBezTo>
                      <a:pt x="1466" y="1276"/>
                      <a:pt x="1466" y="1276"/>
                      <a:pt x="1466" y="12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85472">
                  <a:defRPr/>
                </a:pPr>
                <a:endParaRPr lang="en-US" sz="1377">
                  <a:solidFill>
                    <a:srgbClr val="58585A"/>
                  </a:solidFill>
                  <a:latin typeface="Segoe UI Semilight"/>
                </a:endParaRPr>
              </a:p>
            </p:txBody>
          </p:sp>
          <p:sp>
            <p:nvSpPr>
              <p:cNvPr id="100" name="Line Chart Right 3">
                <a:extLst>
                  <a:ext uri="{FF2B5EF4-FFF2-40B4-BE49-F238E27FC236}">
                    <a16:creationId xmlns:a16="http://schemas.microsoft.com/office/drawing/2014/main" id="{689751AD-D672-400A-BB31-6D40BD1469D2}"/>
                  </a:ext>
                </a:extLst>
              </p:cNvPr>
              <p:cNvSpPr/>
              <p:nvPr/>
            </p:nvSpPr>
            <p:spPr bwMode="auto">
              <a:xfrm rot="2700000">
                <a:off x="6611449" y="3574755"/>
                <a:ext cx="332842" cy="467828"/>
              </a:xfrm>
              <a:custGeom>
                <a:avLst/>
                <a:gdLst>
                  <a:gd name="connsiteX0" fmla="*/ 219849 w 2329245"/>
                  <a:gd name="connsiteY0" fmla="*/ 3078205 h 3273880"/>
                  <a:gd name="connsiteX1" fmla="*/ 2133570 w 2329245"/>
                  <a:gd name="connsiteY1" fmla="*/ 1164484 h 3273880"/>
                  <a:gd name="connsiteX2" fmla="*/ 2329245 w 2329245"/>
                  <a:gd name="connsiteY2" fmla="*/ 1360159 h 3273880"/>
                  <a:gd name="connsiteX3" fmla="*/ 415524 w 2329245"/>
                  <a:gd name="connsiteY3" fmla="*/ 3273880 h 3273880"/>
                  <a:gd name="connsiteX4" fmla="*/ 967445 w 2329245"/>
                  <a:gd name="connsiteY4" fmla="*/ 0 h 3273880"/>
                  <a:gd name="connsiteX5" fmla="*/ 1243892 w 2329245"/>
                  <a:gd name="connsiteY5" fmla="*/ 361507 h 3273880"/>
                  <a:gd name="connsiteX6" fmla="*/ 1115363 w 2329245"/>
                  <a:gd name="connsiteY6" fmla="*/ 361507 h 3273880"/>
                  <a:gd name="connsiteX7" fmla="*/ 1115363 w 2329245"/>
                  <a:gd name="connsiteY7" fmla="*/ 1687691 h 3273880"/>
                  <a:gd name="connsiteX8" fmla="*/ 1109292 w 2329245"/>
                  <a:gd name="connsiteY8" fmla="*/ 1687691 h 3273880"/>
                  <a:gd name="connsiteX9" fmla="*/ 1109292 w 2329245"/>
                  <a:gd name="connsiteY9" fmla="*/ 1693762 h 3273880"/>
                  <a:gd name="connsiteX10" fmla="*/ 780721 w 2329245"/>
                  <a:gd name="connsiteY10" fmla="*/ 1693761 h 3273880"/>
                  <a:gd name="connsiteX11" fmla="*/ 780721 w 2329245"/>
                  <a:gd name="connsiteY11" fmla="*/ 1694580 h 3273880"/>
                  <a:gd name="connsiteX12" fmla="*/ 288759 w 2329245"/>
                  <a:gd name="connsiteY12" fmla="*/ 1694580 h 3273880"/>
                  <a:gd name="connsiteX13" fmla="*/ 288758 w 2329245"/>
                  <a:gd name="connsiteY13" fmla="*/ 2789748 h 3273880"/>
                  <a:gd name="connsiteX14" fmla="*/ 290625 w 2329245"/>
                  <a:gd name="connsiteY14" fmla="*/ 2799340 h 3273880"/>
                  <a:gd name="connsiteX15" fmla="*/ 288758 w 2329245"/>
                  <a:gd name="connsiteY15" fmla="*/ 2808933 h 3273880"/>
                  <a:gd name="connsiteX16" fmla="*/ 288758 w 2329245"/>
                  <a:gd name="connsiteY16" fmla="*/ 2819588 h 3273880"/>
                  <a:gd name="connsiteX17" fmla="*/ 286685 w 2329245"/>
                  <a:gd name="connsiteY17" fmla="*/ 2819588 h 3273880"/>
                  <a:gd name="connsiteX18" fmla="*/ 280074 w 2329245"/>
                  <a:gd name="connsiteY18" fmla="*/ 2853563 h 3273880"/>
                  <a:gd name="connsiteX19" fmla="*/ 248420 w 2329245"/>
                  <a:gd name="connsiteY19" fmla="*/ 2901230 h 3273880"/>
                  <a:gd name="connsiteX20" fmla="*/ 44641 w 2329245"/>
                  <a:gd name="connsiteY20" fmla="*/ 2901230 h 3273880"/>
                  <a:gd name="connsiteX21" fmla="*/ 12987 w 2329245"/>
                  <a:gd name="connsiteY21" fmla="*/ 2853563 h 3273880"/>
                  <a:gd name="connsiteX22" fmla="*/ 6376 w 2329245"/>
                  <a:gd name="connsiteY22" fmla="*/ 2819588 h 3273880"/>
                  <a:gd name="connsiteX23" fmla="*/ 1 w 2329245"/>
                  <a:gd name="connsiteY23" fmla="*/ 2819588 h 3273880"/>
                  <a:gd name="connsiteX24" fmla="*/ 0 w 2329245"/>
                  <a:gd name="connsiteY24" fmla="*/ 1411893 h 3273880"/>
                  <a:gd name="connsiteX25" fmla="*/ 6072 w 2329245"/>
                  <a:gd name="connsiteY25" fmla="*/ 1411892 h 3273880"/>
                  <a:gd name="connsiteX26" fmla="*/ 6071 w 2329245"/>
                  <a:gd name="connsiteY26" fmla="*/ 1405822 h 3273880"/>
                  <a:gd name="connsiteX27" fmla="*/ 334645 w 2329245"/>
                  <a:gd name="connsiteY27" fmla="*/ 1405822 h 3273880"/>
                  <a:gd name="connsiteX28" fmla="*/ 334644 w 2329245"/>
                  <a:gd name="connsiteY28" fmla="*/ 1405003 h 3273880"/>
                  <a:gd name="connsiteX29" fmla="*/ 826605 w 2329245"/>
                  <a:gd name="connsiteY29" fmla="*/ 1405005 h 3273880"/>
                  <a:gd name="connsiteX30" fmla="*/ 826605 w 2329245"/>
                  <a:gd name="connsiteY30" fmla="*/ 361507 h 3273880"/>
                  <a:gd name="connsiteX31" fmla="*/ 690998 w 2329245"/>
                  <a:gd name="connsiteY31" fmla="*/ 361507 h 327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29245" h="3273880">
                    <a:moveTo>
                      <a:pt x="219849" y="3078205"/>
                    </a:moveTo>
                    <a:lnTo>
                      <a:pt x="2133570" y="1164484"/>
                    </a:lnTo>
                    <a:lnTo>
                      <a:pt x="2329245" y="1360159"/>
                    </a:lnTo>
                    <a:lnTo>
                      <a:pt x="415524" y="3273880"/>
                    </a:lnTo>
                    <a:close/>
                    <a:moveTo>
                      <a:pt x="967445" y="0"/>
                    </a:moveTo>
                    <a:lnTo>
                      <a:pt x="1243892" y="361507"/>
                    </a:lnTo>
                    <a:lnTo>
                      <a:pt x="1115363" y="361507"/>
                    </a:lnTo>
                    <a:lnTo>
                      <a:pt x="1115363" y="1687691"/>
                    </a:lnTo>
                    <a:lnTo>
                      <a:pt x="1109292" y="1687691"/>
                    </a:lnTo>
                    <a:lnTo>
                      <a:pt x="1109292" y="1693762"/>
                    </a:lnTo>
                    <a:lnTo>
                      <a:pt x="780721" y="1693761"/>
                    </a:lnTo>
                    <a:lnTo>
                      <a:pt x="780721" y="1694580"/>
                    </a:lnTo>
                    <a:lnTo>
                      <a:pt x="288759" y="1694580"/>
                    </a:lnTo>
                    <a:lnTo>
                      <a:pt x="288758" y="2789748"/>
                    </a:lnTo>
                    <a:lnTo>
                      <a:pt x="290625" y="2799340"/>
                    </a:lnTo>
                    <a:lnTo>
                      <a:pt x="288758" y="2808933"/>
                    </a:lnTo>
                    <a:lnTo>
                      <a:pt x="288758" y="2819588"/>
                    </a:lnTo>
                    <a:lnTo>
                      <a:pt x="286685" y="2819588"/>
                    </a:lnTo>
                    <a:lnTo>
                      <a:pt x="280074" y="2853563"/>
                    </a:lnTo>
                    <a:cubicBezTo>
                      <a:pt x="273040" y="2870909"/>
                      <a:pt x="262489" y="2887162"/>
                      <a:pt x="248420" y="2901230"/>
                    </a:cubicBezTo>
                    <a:cubicBezTo>
                      <a:pt x="192148" y="2957502"/>
                      <a:pt x="100913" y="2957502"/>
                      <a:pt x="44641" y="2901230"/>
                    </a:cubicBezTo>
                    <a:cubicBezTo>
                      <a:pt x="30572" y="2887162"/>
                      <a:pt x="20021" y="2870909"/>
                      <a:pt x="12987" y="2853563"/>
                    </a:cubicBezTo>
                    <a:lnTo>
                      <a:pt x="6376" y="2819588"/>
                    </a:lnTo>
                    <a:lnTo>
                      <a:pt x="1" y="2819588"/>
                    </a:lnTo>
                    <a:lnTo>
                      <a:pt x="0" y="1411893"/>
                    </a:lnTo>
                    <a:lnTo>
                      <a:pt x="6072" y="1411892"/>
                    </a:lnTo>
                    <a:lnTo>
                      <a:pt x="6071" y="1405822"/>
                    </a:lnTo>
                    <a:lnTo>
                      <a:pt x="334645" y="1405822"/>
                    </a:lnTo>
                    <a:lnTo>
                      <a:pt x="334644" y="1405003"/>
                    </a:lnTo>
                    <a:lnTo>
                      <a:pt x="826605" y="1405005"/>
                    </a:lnTo>
                    <a:lnTo>
                      <a:pt x="826605" y="361507"/>
                    </a:lnTo>
                    <a:lnTo>
                      <a:pt x="690998" y="361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26" tIns="107541" rIns="134426" bIns="1075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31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F4D8520-DF3E-4C6E-A16F-1F63C7B9C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69" y="2002347"/>
              <a:ext cx="1041459" cy="576802"/>
            </a:xfrm>
            <a:custGeom>
              <a:avLst/>
              <a:gdLst>
                <a:gd name="T0" fmla="*/ 1662 w 2136"/>
                <a:gd name="T1" fmla="*/ 1181 h 1181"/>
                <a:gd name="T2" fmla="*/ 239 w 2136"/>
                <a:gd name="T3" fmla="*/ 1181 h 1181"/>
                <a:gd name="T4" fmla="*/ 0 w 2136"/>
                <a:gd name="T5" fmla="*/ 937 h 1181"/>
                <a:gd name="T6" fmla="*/ 181 w 2136"/>
                <a:gd name="T7" fmla="*/ 706 h 1181"/>
                <a:gd name="T8" fmla="*/ 462 w 2136"/>
                <a:gd name="T9" fmla="*/ 487 h 1181"/>
                <a:gd name="T10" fmla="*/ 974 w 2136"/>
                <a:gd name="T11" fmla="*/ 0 h 1181"/>
                <a:gd name="T12" fmla="*/ 1440 w 2136"/>
                <a:gd name="T13" fmla="*/ 294 h 1181"/>
                <a:gd name="T14" fmla="*/ 1662 w 2136"/>
                <a:gd name="T15" fmla="*/ 235 h 1181"/>
                <a:gd name="T16" fmla="*/ 2136 w 2136"/>
                <a:gd name="T17" fmla="*/ 710 h 1181"/>
                <a:gd name="T18" fmla="*/ 1662 w 2136"/>
                <a:gd name="T19" fmla="*/ 1181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6" h="1181">
                  <a:moveTo>
                    <a:pt x="1662" y="1181"/>
                  </a:moveTo>
                  <a:cubicBezTo>
                    <a:pt x="239" y="1181"/>
                    <a:pt x="239" y="1181"/>
                    <a:pt x="239" y="1181"/>
                  </a:cubicBezTo>
                  <a:cubicBezTo>
                    <a:pt x="109" y="1181"/>
                    <a:pt x="0" y="1071"/>
                    <a:pt x="0" y="937"/>
                  </a:cubicBezTo>
                  <a:cubicBezTo>
                    <a:pt x="0" y="823"/>
                    <a:pt x="76" y="731"/>
                    <a:pt x="181" y="706"/>
                  </a:cubicBezTo>
                  <a:cubicBezTo>
                    <a:pt x="231" y="588"/>
                    <a:pt x="336" y="504"/>
                    <a:pt x="462" y="487"/>
                  </a:cubicBezTo>
                  <a:cubicBezTo>
                    <a:pt x="474" y="218"/>
                    <a:pt x="701" y="0"/>
                    <a:pt x="974" y="0"/>
                  </a:cubicBezTo>
                  <a:cubicBezTo>
                    <a:pt x="1175" y="0"/>
                    <a:pt x="1356" y="118"/>
                    <a:pt x="1440" y="294"/>
                  </a:cubicBezTo>
                  <a:cubicBezTo>
                    <a:pt x="1507" y="256"/>
                    <a:pt x="1582" y="235"/>
                    <a:pt x="1662" y="235"/>
                  </a:cubicBezTo>
                  <a:cubicBezTo>
                    <a:pt x="1922" y="235"/>
                    <a:pt x="2136" y="449"/>
                    <a:pt x="2136" y="710"/>
                  </a:cubicBezTo>
                  <a:cubicBezTo>
                    <a:pt x="2136" y="966"/>
                    <a:pt x="1922" y="1181"/>
                    <a:pt x="1662" y="1181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4"/>
              </a:solidFill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353535"/>
                </a:solidFill>
                <a:latin typeface="Segoe UI Semi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7C0A2B8-C20A-4B6E-94A2-597CCD0AD247}"/>
                </a:ext>
              </a:extLst>
            </p:cNvPr>
            <p:cNvCxnSpPr/>
            <p:nvPr/>
          </p:nvCxnSpPr>
          <p:spPr>
            <a:xfrm flipV="1">
              <a:off x="2555550" y="2039186"/>
              <a:ext cx="0" cy="138996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D6F659-7CAE-45FD-AA85-6BD3E8A862AB}"/>
                </a:ext>
              </a:extLst>
            </p:cNvPr>
            <p:cNvCxnSpPr>
              <a:cxnSpLocks/>
            </p:cNvCxnSpPr>
            <p:nvPr/>
          </p:nvCxnSpPr>
          <p:spPr>
            <a:xfrm>
              <a:off x="2543673" y="2057444"/>
              <a:ext cx="5640207" cy="0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5B271FF-87DE-4373-AD58-26F2F1FF6B20}"/>
                </a:ext>
              </a:extLst>
            </p:cNvPr>
            <p:cNvCxnSpPr/>
            <p:nvPr/>
          </p:nvCxnSpPr>
          <p:spPr>
            <a:xfrm>
              <a:off x="8164909" y="2038787"/>
              <a:ext cx="0" cy="279969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0E4D36-2D84-4410-A670-5F1E0107531F}"/>
                </a:ext>
              </a:extLst>
            </p:cNvPr>
            <p:cNvGrpSpPr/>
            <p:nvPr/>
          </p:nvGrpSpPr>
          <p:grpSpPr>
            <a:xfrm>
              <a:off x="5437946" y="4906239"/>
              <a:ext cx="1731260" cy="1355214"/>
              <a:chOff x="5437946" y="4906239"/>
              <a:chExt cx="1731260" cy="1355214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DE1CE80-51A2-4EBA-8F98-A3B0241C8410}"/>
                  </a:ext>
                </a:extLst>
              </p:cNvPr>
              <p:cNvSpPr/>
              <p:nvPr/>
            </p:nvSpPr>
            <p:spPr bwMode="auto">
              <a:xfrm>
                <a:off x="5437946" y="4906239"/>
                <a:ext cx="1731260" cy="1355214"/>
              </a:xfrm>
              <a:prstGeom prst="rect">
                <a:avLst/>
              </a:prstGeom>
              <a:solidFill>
                <a:srgbClr val="0078D7"/>
              </a:solidFill>
              <a:ln w="114300">
                <a:noFill/>
              </a:ln>
            </p:spPr>
            <p:txBody>
              <a:bodyPr wrap="square" bIns="134464" rtlCol="0" anchor="b" anchorCtr="0">
                <a:noAutofit/>
              </a:bodyPr>
              <a:lstStyle/>
              <a:p>
                <a:pPr algn="ctr" defTabSz="671903">
                  <a:defRPr/>
                </a:pPr>
                <a:endParaRPr lang="en-US" sz="900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E24747-5A46-4B5A-AFEF-9B3ED10D231A}"/>
                  </a:ext>
                </a:extLst>
              </p:cNvPr>
              <p:cNvSpPr txBox="1"/>
              <p:nvPr/>
            </p:nvSpPr>
            <p:spPr>
              <a:xfrm>
                <a:off x="6116413" y="5160065"/>
                <a:ext cx="914121" cy="313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Excel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6604E4-4914-48B6-AC7E-6E067894A7C1}"/>
                  </a:ext>
                </a:extLst>
              </p:cNvPr>
              <p:cNvSpPr txBox="1"/>
              <p:nvPr/>
            </p:nvSpPr>
            <p:spPr>
              <a:xfrm>
                <a:off x="6116413" y="5637015"/>
                <a:ext cx="914121" cy="50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Power BI </a:t>
                </a:r>
                <a:b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Desktop</a:t>
                </a:r>
              </a:p>
            </p:txBody>
          </p:sp>
          <p:sp>
            <p:nvSpPr>
              <p:cNvPr id="97" name="Freeform 271">
                <a:extLst>
                  <a:ext uri="{FF2B5EF4-FFF2-40B4-BE49-F238E27FC236}">
                    <a16:creationId xmlns:a16="http://schemas.microsoft.com/office/drawing/2014/main" id="{3F5CC45A-CE7C-47A8-B2EE-36B3CFE3F472}"/>
                  </a:ext>
                </a:extLst>
              </p:cNvPr>
              <p:cNvSpPr/>
              <p:nvPr/>
            </p:nvSpPr>
            <p:spPr>
              <a:xfrm>
                <a:off x="5687991" y="5741827"/>
                <a:ext cx="330443" cy="249484"/>
              </a:xfrm>
              <a:custGeom>
                <a:avLst/>
                <a:gdLst>
                  <a:gd name="connsiteX0" fmla="*/ 1765758 w 7620000"/>
                  <a:gd name="connsiteY0" fmla="*/ 3905250 h 5753101"/>
                  <a:gd name="connsiteX1" fmla="*/ 2193023 w 7620000"/>
                  <a:gd name="connsiteY1" fmla="*/ 4332515 h 5753101"/>
                  <a:gd name="connsiteX2" fmla="*/ 2193022 w 7620000"/>
                  <a:gd name="connsiteY2" fmla="*/ 5325836 h 5753101"/>
                  <a:gd name="connsiteX3" fmla="*/ 1765757 w 7620000"/>
                  <a:gd name="connsiteY3" fmla="*/ 5753101 h 5753101"/>
                  <a:gd name="connsiteX4" fmla="*/ 1765758 w 7620000"/>
                  <a:gd name="connsiteY4" fmla="*/ 5753100 h 5753101"/>
                  <a:gd name="connsiteX5" fmla="*/ 1338493 w 7620000"/>
                  <a:gd name="connsiteY5" fmla="*/ 5325835 h 5753101"/>
                  <a:gd name="connsiteX6" fmla="*/ 1338493 w 7620000"/>
                  <a:gd name="connsiteY6" fmla="*/ 4332515 h 5753101"/>
                  <a:gd name="connsiteX7" fmla="*/ 1765758 w 7620000"/>
                  <a:gd name="connsiteY7" fmla="*/ 3905250 h 5753101"/>
                  <a:gd name="connsiteX8" fmla="*/ 4501698 w 7620000"/>
                  <a:gd name="connsiteY8" fmla="*/ 2990850 h 5753101"/>
                  <a:gd name="connsiteX9" fmla="*/ 4928963 w 7620000"/>
                  <a:gd name="connsiteY9" fmla="*/ 3418115 h 5753101"/>
                  <a:gd name="connsiteX10" fmla="*/ 4928962 w 7620000"/>
                  <a:gd name="connsiteY10" fmla="*/ 5325836 h 5753101"/>
                  <a:gd name="connsiteX11" fmla="*/ 4501697 w 7620000"/>
                  <a:gd name="connsiteY11" fmla="*/ 5753101 h 5753101"/>
                  <a:gd name="connsiteX12" fmla="*/ 4501698 w 7620000"/>
                  <a:gd name="connsiteY12" fmla="*/ 5753100 h 5753101"/>
                  <a:gd name="connsiteX13" fmla="*/ 4074433 w 7620000"/>
                  <a:gd name="connsiteY13" fmla="*/ 5325835 h 5753101"/>
                  <a:gd name="connsiteX14" fmla="*/ 4074433 w 7620000"/>
                  <a:gd name="connsiteY14" fmla="*/ 3418115 h 5753101"/>
                  <a:gd name="connsiteX15" fmla="*/ 4501698 w 7620000"/>
                  <a:gd name="connsiteY15" fmla="*/ 2990850 h 5753101"/>
                  <a:gd name="connsiteX16" fmla="*/ 3133728 w 7620000"/>
                  <a:gd name="connsiteY16" fmla="*/ 2352675 h 5753101"/>
                  <a:gd name="connsiteX17" fmla="*/ 3560993 w 7620000"/>
                  <a:gd name="connsiteY17" fmla="*/ 2779940 h 5753101"/>
                  <a:gd name="connsiteX18" fmla="*/ 3560992 w 7620000"/>
                  <a:gd name="connsiteY18" fmla="*/ 5325836 h 5753101"/>
                  <a:gd name="connsiteX19" fmla="*/ 3133727 w 7620000"/>
                  <a:gd name="connsiteY19" fmla="*/ 5753101 h 5753101"/>
                  <a:gd name="connsiteX20" fmla="*/ 3133728 w 7620000"/>
                  <a:gd name="connsiteY20" fmla="*/ 5753100 h 5753101"/>
                  <a:gd name="connsiteX21" fmla="*/ 2706463 w 7620000"/>
                  <a:gd name="connsiteY21" fmla="*/ 5325835 h 5753101"/>
                  <a:gd name="connsiteX22" fmla="*/ 2706463 w 7620000"/>
                  <a:gd name="connsiteY22" fmla="*/ 2779940 h 5753101"/>
                  <a:gd name="connsiteX23" fmla="*/ 3133728 w 7620000"/>
                  <a:gd name="connsiteY23" fmla="*/ 2352675 h 5753101"/>
                  <a:gd name="connsiteX24" fmla="*/ 5846990 w 7620000"/>
                  <a:gd name="connsiteY24" fmla="*/ 1247321 h 5753101"/>
                  <a:gd name="connsiteX25" fmla="*/ 6274255 w 7620000"/>
                  <a:gd name="connsiteY25" fmla="*/ 1674586 h 5753101"/>
                  <a:gd name="connsiteX26" fmla="*/ 6274254 w 7620000"/>
                  <a:gd name="connsiteY26" fmla="*/ 5325836 h 5753101"/>
                  <a:gd name="connsiteX27" fmla="*/ 5846989 w 7620000"/>
                  <a:gd name="connsiteY27" fmla="*/ 5753101 h 5753101"/>
                  <a:gd name="connsiteX28" fmla="*/ 5846990 w 7620000"/>
                  <a:gd name="connsiteY28" fmla="*/ 5753100 h 5753101"/>
                  <a:gd name="connsiteX29" fmla="*/ 5419725 w 7620000"/>
                  <a:gd name="connsiteY29" fmla="*/ 5325835 h 5753101"/>
                  <a:gd name="connsiteX30" fmla="*/ 5419725 w 7620000"/>
                  <a:gd name="connsiteY30" fmla="*/ 1674586 h 5753101"/>
                  <a:gd name="connsiteX31" fmla="*/ 5846990 w 7620000"/>
                  <a:gd name="connsiteY31" fmla="*/ 1247321 h 5753101"/>
                  <a:gd name="connsiteX32" fmla="*/ 946184 w 7620000"/>
                  <a:gd name="connsiteY32" fmla="*/ 0 h 5753101"/>
                  <a:gd name="connsiteX33" fmla="*/ 6673816 w 7620000"/>
                  <a:gd name="connsiteY33" fmla="*/ 0 h 5753101"/>
                  <a:gd name="connsiteX34" fmla="*/ 7620000 w 7620000"/>
                  <a:gd name="connsiteY34" fmla="*/ 946185 h 5753101"/>
                  <a:gd name="connsiteX35" fmla="*/ 7620000 w 7620000"/>
                  <a:gd name="connsiteY35" fmla="*/ 3987766 h 5753101"/>
                  <a:gd name="connsiteX36" fmla="*/ 6673816 w 7620000"/>
                  <a:gd name="connsiteY36" fmla="*/ 4933950 h 5753101"/>
                  <a:gd name="connsiteX37" fmla="*/ 6572250 w 7620000"/>
                  <a:gd name="connsiteY37" fmla="*/ 4933950 h 5753101"/>
                  <a:gd name="connsiteX38" fmla="*/ 6572250 w 7620000"/>
                  <a:gd name="connsiteY38" fmla="*/ 4613702 h 5753101"/>
                  <a:gd name="connsiteX39" fmla="*/ 6711353 w 7620000"/>
                  <a:gd name="connsiteY39" fmla="*/ 4613702 h 5753101"/>
                  <a:gd name="connsiteX40" fmla="*/ 7324725 w 7620000"/>
                  <a:gd name="connsiteY40" fmla="*/ 4000330 h 5753101"/>
                  <a:gd name="connsiteX41" fmla="*/ 7324725 w 7620000"/>
                  <a:gd name="connsiteY41" fmla="*/ 918172 h 5753101"/>
                  <a:gd name="connsiteX42" fmla="*/ 6711353 w 7620000"/>
                  <a:gd name="connsiteY42" fmla="*/ 304800 h 5753101"/>
                  <a:gd name="connsiteX43" fmla="*/ 937223 w 7620000"/>
                  <a:gd name="connsiteY43" fmla="*/ 304800 h 5753101"/>
                  <a:gd name="connsiteX44" fmla="*/ 323850 w 7620000"/>
                  <a:gd name="connsiteY44" fmla="*/ 918172 h 5753101"/>
                  <a:gd name="connsiteX45" fmla="*/ 323850 w 7620000"/>
                  <a:gd name="connsiteY45" fmla="*/ 4000330 h 5753101"/>
                  <a:gd name="connsiteX46" fmla="*/ 937223 w 7620000"/>
                  <a:gd name="connsiteY46" fmla="*/ 4613702 h 5753101"/>
                  <a:gd name="connsiteX47" fmla="*/ 1076325 w 7620000"/>
                  <a:gd name="connsiteY47" fmla="*/ 4613702 h 5753101"/>
                  <a:gd name="connsiteX48" fmla="*/ 1076325 w 7620000"/>
                  <a:gd name="connsiteY48" fmla="*/ 4933950 h 5753101"/>
                  <a:gd name="connsiteX49" fmla="*/ 946184 w 7620000"/>
                  <a:gd name="connsiteY49" fmla="*/ 4933950 h 5753101"/>
                  <a:gd name="connsiteX50" fmla="*/ 0 w 7620000"/>
                  <a:gd name="connsiteY50" fmla="*/ 3987766 h 5753101"/>
                  <a:gd name="connsiteX51" fmla="*/ 0 w 7620000"/>
                  <a:gd name="connsiteY51" fmla="*/ 946185 h 5753101"/>
                  <a:gd name="connsiteX52" fmla="*/ 946184 w 7620000"/>
                  <a:gd name="connsiteY52" fmla="*/ 0 h 575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7620000" h="5753101">
                    <a:moveTo>
                      <a:pt x="1765758" y="3905250"/>
                    </a:moveTo>
                    <a:cubicBezTo>
                      <a:pt x="2001730" y="3905250"/>
                      <a:pt x="2193023" y="4096543"/>
                      <a:pt x="2193023" y="4332515"/>
                    </a:cubicBezTo>
                    <a:cubicBezTo>
                      <a:pt x="2193023" y="4663622"/>
                      <a:pt x="2193022" y="4994729"/>
                      <a:pt x="2193022" y="5325836"/>
                    </a:cubicBezTo>
                    <a:cubicBezTo>
                      <a:pt x="2193022" y="5561808"/>
                      <a:pt x="2001729" y="5753101"/>
                      <a:pt x="1765757" y="5753101"/>
                    </a:cubicBezTo>
                    <a:lnTo>
                      <a:pt x="1765758" y="5753100"/>
                    </a:lnTo>
                    <a:cubicBezTo>
                      <a:pt x="1529786" y="5753100"/>
                      <a:pt x="1338493" y="5561807"/>
                      <a:pt x="1338493" y="5325835"/>
                    </a:cubicBezTo>
                    <a:lnTo>
                      <a:pt x="1338493" y="4332515"/>
                    </a:lnTo>
                    <a:cubicBezTo>
                      <a:pt x="1338493" y="4096543"/>
                      <a:pt x="1529786" y="3905250"/>
                      <a:pt x="1765758" y="3905250"/>
                    </a:cubicBezTo>
                    <a:close/>
                    <a:moveTo>
                      <a:pt x="4501698" y="2990850"/>
                    </a:moveTo>
                    <a:cubicBezTo>
                      <a:pt x="4737670" y="2990850"/>
                      <a:pt x="4928963" y="3182143"/>
                      <a:pt x="4928963" y="3418115"/>
                    </a:cubicBezTo>
                    <a:cubicBezTo>
                      <a:pt x="4928963" y="4054022"/>
                      <a:pt x="4928962" y="4689929"/>
                      <a:pt x="4928962" y="5325836"/>
                    </a:cubicBezTo>
                    <a:cubicBezTo>
                      <a:pt x="4928962" y="5561808"/>
                      <a:pt x="4737669" y="5753101"/>
                      <a:pt x="4501697" y="5753101"/>
                    </a:cubicBezTo>
                    <a:lnTo>
                      <a:pt x="4501698" y="5753100"/>
                    </a:lnTo>
                    <a:cubicBezTo>
                      <a:pt x="4265726" y="5753100"/>
                      <a:pt x="4074433" y="5561807"/>
                      <a:pt x="4074433" y="5325835"/>
                    </a:cubicBezTo>
                    <a:lnTo>
                      <a:pt x="4074433" y="3418115"/>
                    </a:lnTo>
                    <a:cubicBezTo>
                      <a:pt x="4074433" y="3182143"/>
                      <a:pt x="4265726" y="2990850"/>
                      <a:pt x="4501698" y="2990850"/>
                    </a:cubicBezTo>
                    <a:close/>
                    <a:moveTo>
                      <a:pt x="3133728" y="2352675"/>
                    </a:moveTo>
                    <a:cubicBezTo>
                      <a:pt x="3369700" y="2352675"/>
                      <a:pt x="3560993" y="2543968"/>
                      <a:pt x="3560993" y="2779940"/>
                    </a:cubicBezTo>
                    <a:cubicBezTo>
                      <a:pt x="3560993" y="3628572"/>
                      <a:pt x="3560992" y="4477204"/>
                      <a:pt x="3560992" y="5325836"/>
                    </a:cubicBezTo>
                    <a:cubicBezTo>
                      <a:pt x="3560992" y="5561808"/>
                      <a:pt x="3369699" y="5753101"/>
                      <a:pt x="3133727" y="5753101"/>
                    </a:cubicBezTo>
                    <a:lnTo>
                      <a:pt x="3133728" y="5753100"/>
                    </a:lnTo>
                    <a:cubicBezTo>
                      <a:pt x="2897756" y="5753100"/>
                      <a:pt x="2706463" y="5561807"/>
                      <a:pt x="2706463" y="5325835"/>
                    </a:cubicBezTo>
                    <a:lnTo>
                      <a:pt x="2706463" y="2779940"/>
                    </a:lnTo>
                    <a:cubicBezTo>
                      <a:pt x="2706463" y="2543968"/>
                      <a:pt x="2897756" y="2352675"/>
                      <a:pt x="3133728" y="2352675"/>
                    </a:cubicBezTo>
                    <a:close/>
                    <a:moveTo>
                      <a:pt x="5846990" y="1247321"/>
                    </a:moveTo>
                    <a:cubicBezTo>
                      <a:pt x="6082962" y="1247321"/>
                      <a:pt x="6274255" y="1438614"/>
                      <a:pt x="6274255" y="1674586"/>
                    </a:cubicBezTo>
                    <a:cubicBezTo>
                      <a:pt x="6274255" y="2891669"/>
                      <a:pt x="6274254" y="4108753"/>
                      <a:pt x="6274254" y="5325836"/>
                    </a:cubicBezTo>
                    <a:cubicBezTo>
                      <a:pt x="6274254" y="5561808"/>
                      <a:pt x="6082961" y="5753101"/>
                      <a:pt x="5846989" y="5753101"/>
                    </a:cubicBezTo>
                    <a:lnTo>
                      <a:pt x="5846990" y="5753100"/>
                    </a:lnTo>
                    <a:cubicBezTo>
                      <a:pt x="5611018" y="5753100"/>
                      <a:pt x="5419725" y="5561807"/>
                      <a:pt x="5419725" y="5325835"/>
                    </a:cubicBezTo>
                    <a:lnTo>
                      <a:pt x="5419725" y="1674586"/>
                    </a:lnTo>
                    <a:cubicBezTo>
                      <a:pt x="5419725" y="1438614"/>
                      <a:pt x="5611018" y="1247321"/>
                      <a:pt x="5846990" y="1247321"/>
                    </a:cubicBezTo>
                    <a:close/>
                    <a:moveTo>
                      <a:pt x="946184" y="0"/>
                    </a:moveTo>
                    <a:lnTo>
                      <a:pt x="6673816" y="0"/>
                    </a:lnTo>
                    <a:cubicBezTo>
                      <a:pt x="7196379" y="0"/>
                      <a:pt x="7620000" y="423621"/>
                      <a:pt x="7620000" y="946185"/>
                    </a:cubicBezTo>
                    <a:lnTo>
                      <a:pt x="7620000" y="3987766"/>
                    </a:lnTo>
                    <a:cubicBezTo>
                      <a:pt x="7620000" y="4510329"/>
                      <a:pt x="7196379" y="4933950"/>
                      <a:pt x="6673816" y="4933950"/>
                    </a:cubicBezTo>
                    <a:lnTo>
                      <a:pt x="6572250" y="4933950"/>
                    </a:lnTo>
                    <a:lnTo>
                      <a:pt x="6572250" y="4613702"/>
                    </a:lnTo>
                    <a:lnTo>
                      <a:pt x="6711353" y="4613702"/>
                    </a:lnTo>
                    <a:cubicBezTo>
                      <a:pt x="7050109" y="4613702"/>
                      <a:pt x="7324725" y="4339086"/>
                      <a:pt x="7324725" y="4000330"/>
                    </a:cubicBezTo>
                    <a:lnTo>
                      <a:pt x="7324725" y="918172"/>
                    </a:lnTo>
                    <a:cubicBezTo>
                      <a:pt x="7324725" y="579416"/>
                      <a:pt x="7050109" y="304800"/>
                      <a:pt x="6711353" y="304800"/>
                    </a:cubicBezTo>
                    <a:lnTo>
                      <a:pt x="937223" y="304800"/>
                    </a:lnTo>
                    <a:cubicBezTo>
                      <a:pt x="598466" y="304800"/>
                      <a:pt x="323850" y="579416"/>
                      <a:pt x="323850" y="918172"/>
                    </a:cubicBezTo>
                    <a:lnTo>
                      <a:pt x="323850" y="4000330"/>
                    </a:lnTo>
                    <a:cubicBezTo>
                      <a:pt x="323850" y="4339086"/>
                      <a:pt x="598466" y="4613702"/>
                      <a:pt x="937223" y="4613702"/>
                    </a:cubicBezTo>
                    <a:lnTo>
                      <a:pt x="1076325" y="4613702"/>
                    </a:lnTo>
                    <a:lnTo>
                      <a:pt x="1076325" y="4933950"/>
                    </a:lnTo>
                    <a:lnTo>
                      <a:pt x="946184" y="4933950"/>
                    </a:lnTo>
                    <a:cubicBezTo>
                      <a:pt x="423621" y="4933950"/>
                      <a:pt x="0" y="4510329"/>
                      <a:pt x="0" y="3987766"/>
                    </a:cubicBezTo>
                    <a:lnTo>
                      <a:pt x="0" y="946185"/>
                    </a:lnTo>
                    <a:cubicBezTo>
                      <a:pt x="0" y="423621"/>
                      <a:pt x="423621" y="0"/>
                      <a:pt x="946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2900" cap="sq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406">
                  <a:defRPr/>
                </a:pPr>
                <a:endParaRPr lang="en-US" sz="1013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98" name="Freeform 283">
                <a:extLst>
                  <a:ext uri="{FF2B5EF4-FFF2-40B4-BE49-F238E27FC236}">
                    <a16:creationId xmlns:a16="http://schemas.microsoft.com/office/drawing/2014/main" id="{7A870AED-4F4A-46BF-9832-3D4E3485CDC6}"/>
                  </a:ext>
                </a:extLst>
              </p:cNvPr>
              <p:cNvSpPr/>
              <p:nvPr/>
            </p:nvSpPr>
            <p:spPr bwMode="auto">
              <a:xfrm>
                <a:off x="5706676" y="5148408"/>
                <a:ext cx="298933" cy="309547"/>
              </a:xfrm>
              <a:custGeom>
                <a:avLst/>
                <a:gdLst>
                  <a:gd name="connsiteX0" fmla="*/ 366016 w 486435"/>
                  <a:gd name="connsiteY0" fmla="*/ 354165 h 503706"/>
                  <a:gd name="connsiteX1" fmla="*/ 366016 w 486435"/>
                  <a:gd name="connsiteY1" fmla="*/ 394522 h 503706"/>
                  <a:gd name="connsiteX2" fmla="*/ 446077 w 486435"/>
                  <a:gd name="connsiteY2" fmla="*/ 394522 h 503706"/>
                  <a:gd name="connsiteX3" fmla="*/ 446077 w 486435"/>
                  <a:gd name="connsiteY3" fmla="*/ 354165 h 503706"/>
                  <a:gd name="connsiteX4" fmla="*/ 366016 w 486435"/>
                  <a:gd name="connsiteY4" fmla="*/ 291366 h 503706"/>
                  <a:gd name="connsiteX5" fmla="*/ 366016 w 486435"/>
                  <a:gd name="connsiteY5" fmla="*/ 331723 h 503706"/>
                  <a:gd name="connsiteX6" fmla="*/ 446077 w 486435"/>
                  <a:gd name="connsiteY6" fmla="*/ 331723 h 503706"/>
                  <a:gd name="connsiteX7" fmla="*/ 446077 w 486435"/>
                  <a:gd name="connsiteY7" fmla="*/ 291366 h 503706"/>
                  <a:gd name="connsiteX8" fmla="*/ 366016 w 486435"/>
                  <a:gd name="connsiteY8" fmla="*/ 228566 h 503706"/>
                  <a:gd name="connsiteX9" fmla="*/ 366016 w 486435"/>
                  <a:gd name="connsiteY9" fmla="*/ 268924 h 503706"/>
                  <a:gd name="connsiteX10" fmla="*/ 446077 w 486435"/>
                  <a:gd name="connsiteY10" fmla="*/ 268924 h 503706"/>
                  <a:gd name="connsiteX11" fmla="*/ 446077 w 486435"/>
                  <a:gd name="connsiteY11" fmla="*/ 228566 h 503706"/>
                  <a:gd name="connsiteX12" fmla="*/ 366016 w 486435"/>
                  <a:gd name="connsiteY12" fmla="*/ 165767 h 503706"/>
                  <a:gd name="connsiteX13" fmla="*/ 366016 w 486435"/>
                  <a:gd name="connsiteY13" fmla="*/ 206124 h 503706"/>
                  <a:gd name="connsiteX14" fmla="*/ 446077 w 486435"/>
                  <a:gd name="connsiteY14" fmla="*/ 206124 h 503706"/>
                  <a:gd name="connsiteX15" fmla="*/ 446077 w 486435"/>
                  <a:gd name="connsiteY15" fmla="*/ 165767 h 503706"/>
                  <a:gd name="connsiteX16" fmla="*/ 207859 w 486435"/>
                  <a:gd name="connsiteY16" fmla="*/ 154014 h 503706"/>
                  <a:gd name="connsiteX17" fmla="*/ 169246 w 486435"/>
                  <a:gd name="connsiteY17" fmla="*/ 156413 h 503706"/>
                  <a:gd name="connsiteX18" fmla="*/ 140451 w 486435"/>
                  <a:gd name="connsiteY18" fmla="*/ 226221 h 503706"/>
                  <a:gd name="connsiteX19" fmla="*/ 116236 w 486435"/>
                  <a:gd name="connsiteY19" fmla="*/ 159904 h 503706"/>
                  <a:gd name="connsiteX20" fmla="*/ 77842 w 486435"/>
                  <a:gd name="connsiteY20" fmla="*/ 162085 h 503706"/>
                  <a:gd name="connsiteX21" fmla="*/ 119072 w 486435"/>
                  <a:gd name="connsiteY21" fmla="*/ 249127 h 503706"/>
                  <a:gd name="connsiteX22" fmla="*/ 74133 w 486435"/>
                  <a:gd name="connsiteY22" fmla="*/ 335950 h 503706"/>
                  <a:gd name="connsiteX23" fmla="*/ 112091 w 486435"/>
                  <a:gd name="connsiteY23" fmla="*/ 337259 h 503706"/>
                  <a:gd name="connsiteX24" fmla="*/ 139360 w 486435"/>
                  <a:gd name="connsiteY24" fmla="*/ 269414 h 503706"/>
                  <a:gd name="connsiteX25" fmla="*/ 168373 w 486435"/>
                  <a:gd name="connsiteY25" fmla="*/ 340967 h 503706"/>
                  <a:gd name="connsiteX26" fmla="*/ 209604 w 486435"/>
                  <a:gd name="connsiteY26" fmla="*/ 343803 h 503706"/>
                  <a:gd name="connsiteX27" fmla="*/ 162265 w 486435"/>
                  <a:gd name="connsiteY27" fmla="*/ 248036 h 503706"/>
                  <a:gd name="connsiteX28" fmla="*/ 366016 w 486435"/>
                  <a:gd name="connsiteY28" fmla="*/ 102967 h 503706"/>
                  <a:gd name="connsiteX29" fmla="*/ 366016 w 486435"/>
                  <a:gd name="connsiteY29" fmla="*/ 143325 h 503706"/>
                  <a:gd name="connsiteX30" fmla="*/ 446077 w 486435"/>
                  <a:gd name="connsiteY30" fmla="*/ 143325 h 503706"/>
                  <a:gd name="connsiteX31" fmla="*/ 446077 w 486435"/>
                  <a:gd name="connsiteY31" fmla="*/ 102967 h 503706"/>
                  <a:gd name="connsiteX32" fmla="*/ 313916 w 486435"/>
                  <a:gd name="connsiteY32" fmla="*/ 68282 h 503706"/>
                  <a:gd name="connsiteX33" fmla="*/ 457682 w 486435"/>
                  <a:gd name="connsiteY33" fmla="*/ 68282 h 503706"/>
                  <a:gd name="connsiteX34" fmla="*/ 468873 w 486435"/>
                  <a:gd name="connsiteY34" fmla="*/ 70541 h 503706"/>
                  <a:gd name="connsiteX35" fmla="*/ 486435 w 486435"/>
                  <a:gd name="connsiteY35" fmla="*/ 97035 h 503706"/>
                  <a:gd name="connsiteX36" fmla="*/ 486435 w 486435"/>
                  <a:gd name="connsiteY36" fmla="*/ 400563 h 503706"/>
                  <a:gd name="connsiteX37" fmla="*/ 457681 w 486435"/>
                  <a:gd name="connsiteY37" fmla="*/ 429317 h 503706"/>
                  <a:gd name="connsiteX38" fmla="*/ 313916 w 486435"/>
                  <a:gd name="connsiteY38" fmla="*/ 429317 h 503706"/>
                  <a:gd name="connsiteX39" fmla="*/ 313916 w 486435"/>
                  <a:gd name="connsiteY39" fmla="*/ 394468 h 503706"/>
                  <a:gd name="connsiteX40" fmla="*/ 343111 w 486435"/>
                  <a:gd name="connsiteY40" fmla="*/ 394468 h 503706"/>
                  <a:gd name="connsiteX41" fmla="*/ 343111 w 486435"/>
                  <a:gd name="connsiteY41" fmla="*/ 354110 h 503706"/>
                  <a:gd name="connsiteX42" fmla="*/ 313916 w 486435"/>
                  <a:gd name="connsiteY42" fmla="*/ 354110 h 503706"/>
                  <a:gd name="connsiteX43" fmla="*/ 313916 w 486435"/>
                  <a:gd name="connsiteY43" fmla="*/ 331668 h 503706"/>
                  <a:gd name="connsiteX44" fmla="*/ 343111 w 486435"/>
                  <a:gd name="connsiteY44" fmla="*/ 331668 h 503706"/>
                  <a:gd name="connsiteX45" fmla="*/ 343111 w 486435"/>
                  <a:gd name="connsiteY45" fmla="*/ 291311 h 503706"/>
                  <a:gd name="connsiteX46" fmla="*/ 313916 w 486435"/>
                  <a:gd name="connsiteY46" fmla="*/ 291311 h 503706"/>
                  <a:gd name="connsiteX47" fmla="*/ 313916 w 486435"/>
                  <a:gd name="connsiteY47" fmla="*/ 268869 h 503706"/>
                  <a:gd name="connsiteX48" fmla="*/ 343111 w 486435"/>
                  <a:gd name="connsiteY48" fmla="*/ 268869 h 503706"/>
                  <a:gd name="connsiteX49" fmla="*/ 343111 w 486435"/>
                  <a:gd name="connsiteY49" fmla="*/ 228512 h 503706"/>
                  <a:gd name="connsiteX50" fmla="*/ 313916 w 486435"/>
                  <a:gd name="connsiteY50" fmla="*/ 228512 h 503706"/>
                  <a:gd name="connsiteX51" fmla="*/ 313916 w 486435"/>
                  <a:gd name="connsiteY51" fmla="*/ 206070 h 503706"/>
                  <a:gd name="connsiteX52" fmla="*/ 343111 w 486435"/>
                  <a:gd name="connsiteY52" fmla="*/ 206070 h 503706"/>
                  <a:gd name="connsiteX53" fmla="*/ 343111 w 486435"/>
                  <a:gd name="connsiteY53" fmla="*/ 165712 h 503706"/>
                  <a:gd name="connsiteX54" fmla="*/ 313916 w 486435"/>
                  <a:gd name="connsiteY54" fmla="*/ 165712 h 503706"/>
                  <a:gd name="connsiteX55" fmla="*/ 313916 w 486435"/>
                  <a:gd name="connsiteY55" fmla="*/ 143270 h 503706"/>
                  <a:gd name="connsiteX56" fmla="*/ 343111 w 486435"/>
                  <a:gd name="connsiteY56" fmla="*/ 143270 h 503706"/>
                  <a:gd name="connsiteX57" fmla="*/ 343111 w 486435"/>
                  <a:gd name="connsiteY57" fmla="*/ 102913 h 503706"/>
                  <a:gd name="connsiteX58" fmla="*/ 313916 w 486435"/>
                  <a:gd name="connsiteY58" fmla="*/ 102913 h 503706"/>
                  <a:gd name="connsiteX59" fmla="*/ 297008 w 486435"/>
                  <a:gd name="connsiteY59" fmla="*/ 0 h 503706"/>
                  <a:gd name="connsiteX60" fmla="*/ 297008 w 486435"/>
                  <a:gd name="connsiteY60" fmla="*/ 43018 h 503706"/>
                  <a:gd name="connsiteX61" fmla="*/ 296966 w 486435"/>
                  <a:gd name="connsiteY61" fmla="*/ 43018 h 503706"/>
                  <a:gd name="connsiteX62" fmla="*/ 296966 w 486435"/>
                  <a:gd name="connsiteY62" fmla="*/ 456745 h 503706"/>
                  <a:gd name="connsiteX63" fmla="*/ 297008 w 486435"/>
                  <a:gd name="connsiteY63" fmla="*/ 456745 h 503706"/>
                  <a:gd name="connsiteX64" fmla="*/ 297008 w 486435"/>
                  <a:gd name="connsiteY64" fmla="*/ 503706 h 503706"/>
                  <a:gd name="connsiteX65" fmla="*/ 0 w 486435"/>
                  <a:gd name="connsiteY65" fmla="*/ 452213 h 503706"/>
                  <a:gd name="connsiteX66" fmla="*/ 0 w 486435"/>
                  <a:gd name="connsiteY66" fmla="*/ 51493 h 50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486435" h="503706">
                    <a:moveTo>
                      <a:pt x="366016" y="354165"/>
                    </a:moveTo>
                    <a:lnTo>
                      <a:pt x="366016" y="394522"/>
                    </a:lnTo>
                    <a:lnTo>
                      <a:pt x="446077" y="394522"/>
                    </a:lnTo>
                    <a:lnTo>
                      <a:pt x="446077" y="354165"/>
                    </a:lnTo>
                    <a:close/>
                    <a:moveTo>
                      <a:pt x="366016" y="291366"/>
                    </a:moveTo>
                    <a:lnTo>
                      <a:pt x="366016" y="331723"/>
                    </a:lnTo>
                    <a:lnTo>
                      <a:pt x="446077" y="331723"/>
                    </a:lnTo>
                    <a:lnTo>
                      <a:pt x="446077" y="291366"/>
                    </a:lnTo>
                    <a:close/>
                    <a:moveTo>
                      <a:pt x="366016" y="228566"/>
                    </a:moveTo>
                    <a:lnTo>
                      <a:pt x="366016" y="268924"/>
                    </a:lnTo>
                    <a:lnTo>
                      <a:pt x="446077" y="268924"/>
                    </a:lnTo>
                    <a:lnTo>
                      <a:pt x="446077" y="228566"/>
                    </a:lnTo>
                    <a:close/>
                    <a:moveTo>
                      <a:pt x="366016" y="165767"/>
                    </a:moveTo>
                    <a:lnTo>
                      <a:pt x="366016" y="206124"/>
                    </a:lnTo>
                    <a:lnTo>
                      <a:pt x="446077" y="206124"/>
                    </a:lnTo>
                    <a:lnTo>
                      <a:pt x="446077" y="165767"/>
                    </a:lnTo>
                    <a:close/>
                    <a:moveTo>
                      <a:pt x="207859" y="154014"/>
                    </a:moveTo>
                    <a:lnTo>
                      <a:pt x="169246" y="156413"/>
                    </a:lnTo>
                    <a:lnTo>
                      <a:pt x="140451" y="226221"/>
                    </a:lnTo>
                    <a:lnTo>
                      <a:pt x="116236" y="159904"/>
                    </a:lnTo>
                    <a:lnTo>
                      <a:pt x="77842" y="162085"/>
                    </a:lnTo>
                    <a:lnTo>
                      <a:pt x="119072" y="249127"/>
                    </a:lnTo>
                    <a:lnTo>
                      <a:pt x="74133" y="335950"/>
                    </a:lnTo>
                    <a:lnTo>
                      <a:pt x="112091" y="337259"/>
                    </a:lnTo>
                    <a:lnTo>
                      <a:pt x="139360" y="269414"/>
                    </a:lnTo>
                    <a:lnTo>
                      <a:pt x="168373" y="340967"/>
                    </a:lnTo>
                    <a:lnTo>
                      <a:pt x="209604" y="343803"/>
                    </a:lnTo>
                    <a:lnTo>
                      <a:pt x="162265" y="248036"/>
                    </a:lnTo>
                    <a:close/>
                    <a:moveTo>
                      <a:pt x="366016" y="102967"/>
                    </a:moveTo>
                    <a:lnTo>
                      <a:pt x="366016" y="143325"/>
                    </a:lnTo>
                    <a:lnTo>
                      <a:pt x="446077" y="143325"/>
                    </a:lnTo>
                    <a:lnTo>
                      <a:pt x="446077" y="102967"/>
                    </a:lnTo>
                    <a:close/>
                    <a:moveTo>
                      <a:pt x="313916" y="68282"/>
                    </a:moveTo>
                    <a:lnTo>
                      <a:pt x="457682" y="68282"/>
                    </a:lnTo>
                    <a:lnTo>
                      <a:pt x="468873" y="70541"/>
                    </a:lnTo>
                    <a:cubicBezTo>
                      <a:pt x="479193" y="74906"/>
                      <a:pt x="486435" y="85125"/>
                      <a:pt x="486435" y="97035"/>
                    </a:cubicBezTo>
                    <a:lnTo>
                      <a:pt x="486435" y="400563"/>
                    </a:lnTo>
                    <a:cubicBezTo>
                      <a:pt x="486435" y="416444"/>
                      <a:pt x="473561" y="429317"/>
                      <a:pt x="457681" y="429317"/>
                    </a:cubicBezTo>
                    <a:lnTo>
                      <a:pt x="313916" y="429317"/>
                    </a:lnTo>
                    <a:lnTo>
                      <a:pt x="313916" y="394468"/>
                    </a:lnTo>
                    <a:lnTo>
                      <a:pt x="343111" y="394468"/>
                    </a:lnTo>
                    <a:lnTo>
                      <a:pt x="343111" y="354110"/>
                    </a:lnTo>
                    <a:lnTo>
                      <a:pt x="313916" y="354110"/>
                    </a:lnTo>
                    <a:lnTo>
                      <a:pt x="313916" y="331668"/>
                    </a:lnTo>
                    <a:lnTo>
                      <a:pt x="343111" y="331668"/>
                    </a:lnTo>
                    <a:lnTo>
                      <a:pt x="343111" y="291311"/>
                    </a:lnTo>
                    <a:lnTo>
                      <a:pt x="313916" y="291311"/>
                    </a:lnTo>
                    <a:lnTo>
                      <a:pt x="313916" y="268869"/>
                    </a:lnTo>
                    <a:lnTo>
                      <a:pt x="343111" y="268869"/>
                    </a:lnTo>
                    <a:lnTo>
                      <a:pt x="343111" y="228512"/>
                    </a:lnTo>
                    <a:lnTo>
                      <a:pt x="313916" y="228512"/>
                    </a:lnTo>
                    <a:lnTo>
                      <a:pt x="313916" y="206070"/>
                    </a:lnTo>
                    <a:lnTo>
                      <a:pt x="343111" y="206070"/>
                    </a:lnTo>
                    <a:lnTo>
                      <a:pt x="343111" y="165712"/>
                    </a:lnTo>
                    <a:lnTo>
                      <a:pt x="313916" y="165712"/>
                    </a:lnTo>
                    <a:lnTo>
                      <a:pt x="313916" y="143270"/>
                    </a:lnTo>
                    <a:lnTo>
                      <a:pt x="343111" y="143270"/>
                    </a:lnTo>
                    <a:lnTo>
                      <a:pt x="343111" y="102913"/>
                    </a:lnTo>
                    <a:lnTo>
                      <a:pt x="313916" y="102913"/>
                    </a:lnTo>
                    <a:close/>
                    <a:moveTo>
                      <a:pt x="297008" y="0"/>
                    </a:moveTo>
                    <a:lnTo>
                      <a:pt x="297008" y="43018"/>
                    </a:lnTo>
                    <a:lnTo>
                      <a:pt x="296966" y="43018"/>
                    </a:lnTo>
                    <a:lnTo>
                      <a:pt x="296966" y="456745"/>
                    </a:lnTo>
                    <a:lnTo>
                      <a:pt x="297008" y="456745"/>
                    </a:lnTo>
                    <a:lnTo>
                      <a:pt x="297008" y="503706"/>
                    </a:lnTo>
                    <a:lnTo>
                      <a:pt x="0" y="452213"/>
                    </a:lnTo>
                    <a:lnTo>
                      <a:pt x="0" y="514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9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 kern="0" err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B60453-6ED0-4182-974F-61677F0AFD8C}"/>
                </a:ext>
              </a:extLst>
            </p:cNvPr>
            <p:cNvGrpSpPr/>
            <p:nvPr/>
          </p:nvGrpSpPr>
          <p:grpSpPr>
            <a:xfrm>
              <a:off x="7276791" y="4906239"/>
              <a:ext cx="1731260" cy="1355214"/>
              <a:chOff x="7276791" y="4906239"/>
              <a:chExt cx="1731260" cy="135521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F0257C4-ECB1-4D17-8560-33E060C5D4F4}"/>
                  </a:ext>
                </a:extLst>
              </p:cNvPr>
              <p:cNvSpPr/>
              <p:nvPr/>
            </p:nvSpPr>
            <p:spPr bwMode="auto">
              <a:xfrm>
                <a:off x="7276791" y="4906239"/>
                <a:ext cx="1731260" cy="1355214"/>
              </a:xfrm>
              <a:prstGeom prst="rect">
                <a:avLst/>
              </a:prstGeom>
              <a:solidFill>
                <a:srgbClr val="0078D7"/>
              </a:solidFill>
              <a:ln w="114300">
                <a:noFill/>
              </a:ln>
            </p:spPr>
            <p:txBody>
              <a:bodyPr wrap="square" bIns="134464" rtlCol="0" anchor="b" anchorCtr="0">
                <a:noAutofit/>
              </a:bodyPr>
              <a:lstStyle/>
              <a:p>
                <a:pPr algn="ctr"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Power BI </a:t>
                </a:r>
              </a:p>
              <a:p>
                <a:pPr algn="ctr"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Report Server</a:t>
                </a:r>
              </a:p>
            </p:txBody>
          </p:sp>
          <p:sp>
            <p:nvSpPr>
              <p:cNvPr id="93" name="Freeform 75">
                <a:extLst>
                  <a:ext uri="{FF2B5EF4-FFF2-40B4-BE49-F238E27FC236}">
                    <a16:creationId xmlns:a16="http://schemas.microsoft.com/office/drawing/2014/main" id="{D6801022-72A7-4AE8-A6F7-CCEDDF7613D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34692" y="5106098"/>
                <a:ext cx="397088" cy="479770"/>
              </a:xfrm>
              <a:custGeom>
                <a:avLst/>
                <a:gdLst>
                  <a:gd name="T0" fmla="*/ 0 w 1274"/>
                  <a:gd name="T1" fmla="*/ 74 h 1540"/>
                  <a:gd name="T2" fmla="*/ 74 w 1274"/>
                  <a:gd name="T3" fmla="*/ 1540 h 1540"/>
                  <a:gd name="T4" fmla="*/ 1274 w 1274"/>
                  <a:gd name="T5" fmla="*/ 1467 h 1540"/>
                  <a:gd name="T6" fmla="*/ 1201 w 1274"/>
                  <a:gd name="T7" fmla="*/ 0 h 1540"/>
                  <a:gd name="T8" fmla="*/ 1176 w 1274"/>
                  <a:gd name="T9" fmla="*/ 1394 h 1540"/>
                  <a:gd name="T10" fmla="*/ 98 w 1274"/>
                  <a:gd name="T11" fmla="*/ 98 h 1540"/>
                  <a:gd name="T12" fmla="*/ 1176 w 1274"/>
                  <a:gd name="T13" fmla="*/ 1394 h 1540"/>
                  <a:gd name="T14" fmla="*/ 365 w 1274"/>
                  <a:gd name="T15" fmla="*/ 391 h 1540"/>
                  <a:gd name="T16" fmla="*/ 489 w 1274"/>
                  <a:gd name="T17" fmla="*/ 391 h 1540"/>
                  <a:gd name="T18" fmla="*/ 512 w 1274"/>
                  <a:gd name="T19" fmla="*/ 588 h 1540"/>
                  <a:gd name="T20" fmla="*/ 316 w 1274"/>
                  <a:gd name="T21" fmla="*/ 686 h 1540"/>
                  <a:gd name="T22" fmla="*/ 365 w 1274"/>
                  <a:gd name="T23" fmla="*/ 391 h 1540"/>
                  <a:gd name="T24" fmla="*/ 1104 w 1274"/>
                  <a:gd name="T25" fmla="*/ 391 h 1540"/>
                  <a:gd name="T26" fmla="*/ 683 w 1274"/>
                  <a:gd name="T27" fmla="*/ 440 h 1540"/>
                  <a:gd name="T28" fmla="*/ 683 w 1274"/>
                  <a:gd name="T29" fmla="*/ 539 h 1540"/>
                  <a:gd name="T30" fmla="*/ 1104 w 1274"/>
                  <a:gd name="T31" fmla="*/ 588 h 1540"/>
                  <a:gd name="T32" fmla="*/ 683 w 1274"/>
                  <a:gd name="T33" fmla="*/ 539 h 1540"/>
                  <a:gd name="T34" fmla="*/ 1104 w 1274"/>
                  <a:gd name="T35" fmla="*/ 687 h 1540"/>
                  <a:gd name="T36" fmla="*/ 683 w 1274"/>
                  <a:gd name="T37" fmla="*/ 736 h 1540"/>
                  <a:gd name="T38" fmla="*/ 194 w 1274"/>
                  <a:gd name="T39" fmla="*/ 1251 h 1540"/>
                  <a:gd name="T40" fmla="*/ 1104 w 1274"/>
                  <a:gd name="T41" fmla="*/ 1294 h 1540"/>
                  <a:gd name="T42" fmla="*/ 194 w 1274"/>
                  <a:gd name="T43" fmla="*/ 1251 h 1540"/>
                  <a:gd name="T44" fmla="*/ 1040 w 1274"/>
                  <a:gd name="T45" fmla="*/ 850 h 1540"/>
                  <a:gd name="T46" fmla="*/ 912 w 1274"/>
                  <a:gd name="T47" fmla="*/ 1205 h 1540"/>
                  <a:gd name="T48" fmla="*/ 692 w 1274"/>
                  <a:gd name="T49" fmla="*/ 990 h 1540"/>
                  <a:gd name="T50" fmla="*/ 820 w 1274"/>
                  <a:gd name="T51" fmla="*/ 1205 h 1540"/>
                  <a:gd name="T52" fmla="*/ 692 w 1274"/>
                  <a:gd name="T53" fmla="*/ 990 h 1540"/>
                  <a:gd name="T54" fmla="*/ 603 w 1274"/>
                  <a:gd name="T55" fmla="*/ 924 h 1540"/>
                  <a:gd name="T56" fmla="*/ 475 w 1274"/>
                  <a:gd name="T57" fmla="*/ 1205 h 1540"/>
                  <a:gd name="T58" fmla="*/ 258 w 1274"/>
                  <a:gd name="T59" fmla="*/ 1054 h 1540"/>
                  <a:gd name="T60" fmla="*/ 386 w 1274"/>
                  <a:gd name="T61" fmla="*/ 1205 h 1540"/>
                  <a:gd name="T62" fmla="*/ 258 w 1274"/>
                  <a:gd name="T63" fmla="*/ 1054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74" h="1540">
                    <a:moveTo>
                      <a:pt x="74" y="0"/>
                    </a:moveTo>
                    <a:cubicBezTo>
                      <a:pt x="31" y="0"/>
                      <a:pt x="0" y="31"/>
                      <a:pt x="0" y="74"/>
                    </a:cubicBezTo>
                    <a:cubicBezTo>
                      <a:pt x="0" y="1467"/>
                      <a:pt x="0" y="1467"/>
                      <a:pt x="0" y="1467"/>
                    </a:cubicBezTo>
                    <a:cubicBezTo>
                      <a:pt x="0" y="1510"/>
                      <a:pt x="31" y="1540"/>
                      <a:pt x="74" y="1540"/>
                    </a:cubicBezTo>
                    <a:cubicBezTo>
                      <a:pt x="1201" y="1540"/>
                      <a:pt x="1201" y="1540"/>
                      <a:pt x="1201" y="1540"/>
                    </a:cubicBezTo>
                    <a:cubicBezTo>
                      <a:pt x="1244" y="1540"/>
                      <a:pt x="1274" y="1510"/>
                      <a:pt x="1274" y="1467"/>
                    </a:cubicBezTo>
                    <a:cubicBezTo>
                      <a:pt x="1274" y="74"/>
                      <a:pt x="1274" y="74"/>
                      <a:pt x="1274" y="74"/>
                    </a:cubicBezTo>
                    <a:cubicBezTo>
                      <a:pt x="1274" y="31"/>
                      <a:pt x="1201" y="0"/>
                      <a:pt x="1201" y="0"/>
                    </a:cubicBezTo>
                    <a:lnTo>
                      <a:pt x="74" y="0"/>
                    </a:lnTo>
                    <a:close/>
                    <a:moveTo>
                      <a:pt x="1176" y="1394"/>
                    </a:moveTo>
                    <a:cubicBezTo>
                      <a:pt x="98" y="1394"/>
                      <a:pt x="98" y="1394"/>
                      <a:pt x="98" y="1394"/>
                    </a:cubicBezTo>
                    <a:cubicBezTo>
                      <a:pt x="98" y="98"/>
                      <a:pt x="98" y="98"/>
                      <a:pt x="98" y="98"/>
                    </a:cubicBezTo>
                    <a:cubicBezTo>
                      <a:pt x="270" y="98"/>
                      <a:pt x="1176" y="98"/>
                      <a:pt x="1176" y="98"/>
                    </a:cubicBezTo>
                    <a:cubicBezTo>
                      <a:pt x="1176" y="1394"/>
                      <a:pt x="1176" y="1394"/>
                      <a:pt x="1176" y="1394"/>
                    </a:cubicBezTo>
                    <a:cubicBezTo>
                      <a:pt x="1176" y="1394"/>
                      <a:pt x="1176" y="1394"/>
                      <a:pt x="1176" y="1394"/>
                    </a:cubicBezTo>
                    <a:close/>
                    <a:moveTo>
                      <a:pt x="365" y="391"/>
                    </a:moveTo>
                    <a:cubicBezTo>
                      <a:pt x="365" y="391"/>
                      <a:pt x="365" y="391"/>
                      <a:pt x="365" y="391"/>
                    </a:cubicBezTo>
                    <a:cubicBezTo>
                      <a:pt x="489" y="391"/>
                      <a:pt x="489" y="391"/>
                      <a:pt x="489" y="391"/>
                    </a:cubicBezTo>
                    <a:cubicBezTo>
                      <a:pt x="365" y="588"/>
                      <a:pt x="365" y="588"/>
                      <a:pt x="365" y="588"/>
                    </a:cubicBezTo>
                    <a:cubicBezTo>
                      <a:pt x="512" y="588"/>
                      <a:pt x="512" y="588"/>
                      <a:pt x="512" y="588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316" y="686"/>
                      <a:pt x="316" y="686"/>
                      <a:pt x="316" y="686"/>
                    </a:cubicBezTo>
                    <a:cubicBezTo>
                      <a:pt x="194" y="686"/>
                      <a:pt x="194" y="686"/>
                      <a:pt x="194" y="686"/>
                    </a:cubicBezTo>
                    <a:cubicBezTo>
                      <a:pt x="365" y="391"/>
                      <a:pt x="365" y="391"/>
                      <a:pt x="365" y="391"/>
                    </a:cubicBezTo>
                    <a:close/>
                    <a:moveTo>
                      <a:pt x="683" y="391"/>
                    </a:moveTo>
                    <a:cubicBezTo>
                      <a:pt x="1104" y="391"/>
                      <a:pt x="1104" y="391"/>
                      <a:pt x="1104" y="391"/>
                    </a:cubicBezTo>
                    <a:cubicBezTo>
                      <a:pt x="1104" y="440"/>
                      <a:pt x="1104" y="440"/>
                      <a:pt x="1104" y="440"/>
                    </a:cubicBezTo>
                    <a:cubicBezTo>
                      <a:pt x="683" y="440"/>
                      <a:pt x="683" y="440"/>
                      <a:pt x="683" y="440"/>
                    </a:cubicBezTo>
                    <a:cubicBezTo>
                      <a:pt x="683" y="391"/>
                      <a:pt x="683" y="391"/>
                      <a:pt x="683" y="391"/>
                    </a:cubicBezTo>
                    <a:close/>
                    <a:moveTo>
                      <a:pt x="683" y="539"/>
                    </a:moveTo>
                    <a:cubicBezTo>
                      <a:pt x="1104" y="539"/>
                      <a:pt x="1104" y="539"/>
                      <a:pt x="1104" y="539"/>
                    </a:cubicBezTo>
                    <a:cubicBezTo>
                      <a:pt x="1104" y="588"/>
                      <a:pt x="1104" y="588"/>
                      <a:pt x="1104" y="588"/>
                    </a:cubicBezTo>
                    <a:cubicBezTo>
                      <a:pt x="683" y="588"/>
                      <a:pt x="683" y="588"/>
                      <a:pt x="683" y="588"/>
                    </a:cubicBezTo>
                    <a:cubicBezTo>
                      <a:pt x="683" y="539"/>
                      <a:pt x="683" y="539"/>
                      <a:pt x="683" y="539"/>
                    </a:cubicBezTo>
                    <a:close/>
                    <a:moveTo>
                      <a:pt x="683" y="687"/>
                    </a:moveTo>
                    <a:cubicBezTo>
                      <a:pt x="1104" y="687"/>
                      <a:pt x="1104" y="687"/>
                      <a:pt x="1104" y="687"/>
                    </a:cubicBezTo>
                    <a:cubicBezTo>
                      <a:pt x="1104" y="736"/>
                      <a:pt x="1104" y="736"/>
                      <a:pt x="1104" y="736"/>
                    </a:cubicBezTo>
                    <a:cubicBezTo>
                      <a:pt x="683" y="736"/>
                      <a:pt x="683" y="736"/>
                      <a:pt x="683" y="736"/>
                    </a:cubicBezTo>
                    <a:cubicBezTo>
                      <a:pt x="683" y="687"/>
                      <a:pt x="683" y="687"/>
                      <a:pt x="683" y="687"/>
                    </a:cubicBezTo>
                    <a:close/>
                    <a:moveTo>
                      <a:pt x="194" y="1251"/>
                    </a:moveTo>
                    <a:cubicBezTo>
                      <a:pt x="1104" y="1251"/>
                      <a:pt x="1104" y="1251"/>
                      <a:pt x="1104" y="1251"/>
                    </a:cubicBezTo>
                    <a:cubicBezTo>
                      <a:pt x="1104" y="1294"/>
                      <a:pt x="1104" y="1294"/>
                      <a:pt x="1104" y="1294"/>
                    </a:cubicBezTo>
                    <a:cubicBezTo>
                      <a:pt x="194" y="1294"/>
                      <a:pt x="194" y="1294"/>
                      <a:pt x="194" y="1294"/>
                    </a:cubicBezTo>
                    <a:cubicBezTo>
                      <a:pt x="194" y="1251"/>
                      <a:pt x="194" y="1251"/>
                      <a:pt x="194" y="1251"/>
                    </a:cubicBezTo>
                    <a:close/>
                    <a:moveTo>
                      <a:pt x="912" y="850"/>
                    </a:moveTo>
                    <a:cubicBezTo>
                      <a:pt x="1040" y="850"/>
                      <a:pt x="1040" y="850"/>
                      <a:pt x="1040" y="850"/>
                    </a:cubicBezTo>
                    <a:cubicBezTo>
                      <a:pt x="1040" y="1205"/>
                      <a:pt x="1040" y="1205"/>
                      <a:pt x="1040" y="1205"/>
                    </a:cubicBezTo>
                    <a:cubicBezTo>
                      <a:pt x="912" y="1205"/>
                      <a:pt x="912" y="1205"/>
                      <a:pt x="912" y="1205"/>
                    </a:cubicBezTo>
                    <a:cubicBezTo>
                      <a:pt x="912" y="850"/>
                      <a:pt x="912" y="850"/>
                      <a:pt x="912" y="850"/>
                    </a:cubicBezTo>
                    <a:close/>
                    <a:moveTo>
                      <a:pt x="692" y="990"/>
                    </a:moveTo>
                    <a:cubicBezTo>
                      <a:pt x="820" y="990"/>
                      <a:pt x="820" y="990"/>
                      <a:pt x="820" y="990"/>
                    </a:cubicBezTo>
                    <a:cubicBezTo>
                      <a:pt x="820" y="1205"/>
                      <a:pt x="820" y="1205"/>
                      <a:pt x="820" y="1205"/>
                    </a:cubicBezTo>
                    <a:cubicBezTo>
                      <a:pt x="692" y="1205"/>
                      <a:pt x="692" y="1205"/>
                      <a:pt x="692" y="1205"/>
                    </a:cubicBezTo>
                    <a:cubicBezTo>
                      <a:pt x="692" y="990"/>
                      <a:pt x="692" y="990"/>
                      <a:pt x="692" y="990"/>
                    </a:cubicBezTo>
                    <a:close/>
                    <a:moveTo>
                      <a:pt x="475" y="924"/>
                    </a:moveTo>
                    <a:cubicBezTo>
                      <a:pt x="603" y="924"/>
                      <a:pt x="603" y="924"/>
                      <a:pt x="603" y="924"/>
                    </a:cubicBezTo>
                    <a:cubicBezTo>
                      <a:pt x="603" y="1205"/>
                      <a:pt x="603" y="1205"/>
                      <a:pt x="603" y="1205"/>
                    </a:cubicBezTo>
                    <a:cubicBezTo>
                      <a:pt x="475" y="1205"/>
                      <a:pt x="475" y="1205"/>
                      <a:pt x="475" y="1205"/>
                    </a:cubicBezTo>
                    <a:cubicBezTo>
                      <a:pt x="475" y="924"/>
                      <a:pt x="475" y="924"/>
                      <a:pt x="475" y="924"/>
                    </a:cubicBezTo>
                    <a:close/>
                    <a:moveTo>
                      <a:pt x="258" y="1054"/>
                    </a:moveTo>
                    <a:cubicBezTo>
                      <a:pt x="386" y="1054"/>
                      <a:pt x="386" y="1054"/>
                      <a:pt x="386" y="1054"/>
                    </a:cubicBezTo>
                    <a:cubicBezTo>
                      <a:pt x="386" y="1205"/>
                      <a:pt x="386" y="1205"/>
                      <a:pt x="386" y="1205"/>
                    </a:cubicBezTo>
                    <a:cubicBezTo>
                      <a:pt x="258" y="1205"/>
                      <a:pt x="258" y="1205"/>
                      <a:pt x="258" y="1205"/>
                    </a:cubicBezTo>
                    <a:cubicBezTo>
                      <a:pt x="258" y="1054"/>
                      <a:pt x="258" y="1054"/>
                      <a:pt x="258" y="10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406">
                  <a:defRPr/>
                </a:pPr>
                <a:endParaRPr lang="en-US" sz="1324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7F9385A-2FA9-49E1-B621-4C4A030E6084}"/>
                </a:ext>
              </a:extLst>
            </p:cNvPr>
            <p:cNvGrpSpPr/>
            <p:nvPr/>
          </p:nvGrpSpPr>
          <p:grpSpPr>
            <a:xfrm>
              <a:off x="3608512" y="4906239"/>
              <a:ext cx="1727726" cy="1355213"/>
              <a:chOff x="3608512" y="4906239"/>
              <a:chExt cx="1727726" cy="135521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C4EB51-E92A-4EBD-B23F-A3D938BF4A21}"/>
                  </a:ext>
                </a:extLst>
              </p:cNvPr>
              <p:cNvSpPr txBox="1"/>
              <p:nvPr/>
            </p:nvSpPr>
            <p:spPr>
              <a:xfrm>
                <a:off x="3608512" y="4906239"/>
                <a:ext cx="1727726" cy="1355213"/>
              </a:xfrm>
              <a:prstGeom prst="rect">
                <a:avLst/>
              </a:prstGeom>
              <a:solidFill>
                <a:srgbClr val="0078D7"/>
              </a:solidFill>
              <a:ln w="114300">
                <a:noFill/>
              </a:ln>
            </p:spPr>
            <p:txBody>
              <a:bodyPr wrap="square" bIns="134464" rtlCol="0" anchor="b" anchorCtr="0">
                <a:noAutofit/>
              </a:bodyPr>
              <a:lstStyle/>
              <a:p>
                <a:pPr algn="ctr"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SQL Server </a:t>
                </a:r>
              </a:p>
              <a:p>
                <a:pPr algn="ctr" defTabSz="671903">
                  <a:defRPr/>
                </a:pPr>
                <a:r>
                  <a:rPr lang="en-US" sz="900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Analysis Services</a:t>
                </a:r>
              </a:p>
            </p:txBody>
          </p:sp>
          <p:sp>
            <p:nvSpPr>
              <p:cNvPr id="91" name="Freeform 429">
                <a:extLst>
                  <a:ext uri="{FF2B5EF4-FFF2-40B4-BE49-F238E27FC236}">
                    <a16:creationId xmlns:a16="http://schemas.microsoft.com/office/drawing/2014/main" id="{DBEC7D9F-C3E1-498D-9B29-D10D6EDFE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84844" y="5172362"/>
                <a:ext cx="369071" cy="402994"/>
              </a:xfrm>
              <a:custGeom>
                <a:avLst/>
                <a:gdLst>
                  <a:gd name="connsiteX0" fmla="*/ 125323 w 1014215"/>
                  <a:gd name="connsiteY0" fmla="*/ 329467 h 1107432"/>
                  <a:gd name="connsiteX1" fmla="*/ 476077 w 1014215"/>
                  <a:gd name="connsiteY1" fmla="*/ 532127 h 1107432"/>
                  <a:gd name="connsiteX2" fmla="*/ 474864 w 1014215"/>
                  <a:gd name="connsiteY2" fmla="*/ 1098952 h 1107432"/>
                  <a:gd name="connsiteX3" fmla="*/ 459087 w 1014215"/>
                  <a:gd name="connsiteY3" fmla="*/ 1107432 h 1107432"/>
                  <a:gd name="connsiteX4" fmla="*/ 108333 w 1014215"/>
                  <a:gd name="connsiteY4" fmla="*/ 904772 h 1107432"/>
                  <a:gd name="connsiteX5" fmla="*/ 109547 w 1014215"/>
                  <a:gd name="connsiteY5" fmla="*/ 339192 h 1107432"/>
                  <a:gd name="connsiteX6" fmla="*/ 998983 w 1014215"/>
                  <a:gd name="connsiteY6" fmla="*/ 245825 h 1107432"/>
                  <a:gd name="connsiteX7" fmla="*/ 1014215 w 1014215"/>
                  <a:gd name="connsiteY7" fmla="*/ 255248 h 1107432"/>
                  <a:gd name="connsiteX8" fmla="*/ 1014083 w 1014215"/>
                  <a:gd name="connsiteY8" fmla="*/ 660340 h 1107432"/>
                  <a:gd name="connsiteX9" fmla="*/ 523669 w 1014215"/>
                  <a:gd name="connsiteY9" fmla="*/ 942080 h 1107432"/>
                  <a:gd name="connsiteX10" fmla="*/ 507360 w 1014215"/>
                  <a:gd name="connsiteY10" fmla="*/ 933279 h 1107432"/>
                  <a:gd name="connsiteX11" fmla="*/ 507491 w 1014215"/>
                  <a:gd name="connsiteY11" fmla="*/ 528187 h 1107432"/>
                  <a:gd name="connsiteX12" fmla="*/ 998983 w 1014215"/>
                  <a:gd name="connsiteY12" fmla="*/ 245825 h 1107432"/>
                  <a:gd name="connsiteX13" fmla="*/ 351430 w 1014215"/>
                  <a:gd name="connsiteY13" fmla="*/ 0 h 1107432"/>
                  <a:gd name="connsiteX14" fmla="*/ 840630 w 1014215"/>
                  <a:gd name="connsiteY14" fmla="*/ 283841 h 1107432"/>
                  <a:gd name="connsiteX15" fmla="*/ 841164 w 1014215"/>
                  <a:gd name="connsiteY15" fmla="*/ 302366 h 1107432"/>
                  <a:gd name="connsiteX16" fmla="*/ 490278 w 1014215"/>
                  <a:gd name="connsiteY16" fmla="*/ 504799 h 1107432"/>
                  <a:gd name="connsiteX17" fmla="*/ 0 w 1014215"/>
                  <a:gd name="connsiteY17" fmla="*/ 220335 h 1107432"/>
                  <a:gd name="connsiteX18" fmla="*/ 544 w 1014215"/>
                  <a:gd name="connsiteY18" fmla="*/ 202432 h 110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4215" h="1107432">
                    <a:moveTo>
                      <a:pt x="125323" y="329467"/>
                    </a:moveTo>
                    <a:lnTo>
                      <a:pt x="476077" y="532127"/>
                    </a:lnTo>
                    <a:cubicBezTo>
                      <a:pt x="475673" y="721095"/>
                      <a:pt x="475268" y="909985"/>
                      <a:pt x="474864" y="1098952"/>
                    </a:cubicBezTo>
                    <a:lnTo>
                      <a:pt x="459087" y="1107432"/>
                    </a:lnTo>
                    <a:lnTo>
                      <a:pt x="108333" y="904772"/>
                    </a:lnTo>
                    <a:cubicBezTo>
                      <a:pt x="111974" y="899716"/>
                      <a:pt x="106715" y="435037"/>
                      <a:pt x="109547" y="339192"/>
                    </a:cubicBezTo>
                    <a:close/>
                    <a:moveTo>
                      <a:pt x="998983" y="245825"/>
                    </a:moveTo>
                    <a:lnTo>
                      <a:pt x="1014215" y="255248"/>
                    </a:lnTo>
                    <a:lnTo>
                      <a:pt x="1014083" y="660340"/>
                    </a:lnTo>
                    <a:cubicBezTo>
                      <a:pt x="1007884" y="659716"/>
                      <a:pt x="608090" y="896609"/>
                      <a:pt x="523669" y="942080"/>
                    </a:cubicBezTo>
                    <a:lnTo>
                      <a:pt x="507360" y="933279"/>
                    </a:lnTo>
                    <a:lnTo>
                      <a:pt x="507491" y="528187"/>
                    </a:lnTo>
                    <a:cubicBezTo>
                      <a:pt x="671344" y="434054"/>
                      <a:pt x="835130" y="339959"/>
                      <a:pt x="998983" y="245825"/>
                    </a:cubicBezTo>
                    <a:close/>
                    <a:moveTo>
                      <a:pt x="351430" y="0"/>
                    </a:moveTo>
                    <a:cubicBezTo>
                      <a:pt x="353989" y="5681"/>
                      <a:pt x="759042" y="233466"/>
                      <a:pt x="840630" y="283841"/>
                    </a:cubicBezTo>
                    <a:lnTo>
                      <a:pt x="841164" y="302366"/>
                    </a:lnTo>
                    <a:lnTo>
                      <a:pt x="490278" y="504799"/>
                    </a:lnTo>
                    <a:cubicBezTo>
                      <a:pt x="326830" y="409965"/>
                      <a:pt x="163449" y="315169"/>
                      <a:pt x="0" y="220335"/>
                    </a:cubicBezTo>
                    <a:lnTo>
                      <a:pt x="544" y="202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68473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D07F74-B622-42F1-8C6C-4469072BE645}"/>
                </a:ext>
              </a:extLst>
            </p:cNvPr>
            <p:cNvSpPr/>
            <p:nvPr/>
          </p:nvSpPr>
          <p:spPr bwMode="auto">
            <a:xfrm>
              <a:off x="5439802" y="2384691"/>
              <a:ext cx="1731260" cy="1355214"/>
            </a:xfrm>
            <a:prstGeom prst="rect">
              <a:avLst/>
            </a:prstGeom>
            <a:solidFill>
              <a:srgbClr val="0078D7"/>
            </a:solidFill>
            <a:ln w="114300">
              <a:noFill/>
            </a:ln>
          </p:spPr>
          <p:txBody>
            <a:bodyPr wrap="square" bIns="134464" rtlCol="0" anchor="b" anchorCtr="0">
              <a:noAutofit/>
            </a:bodyPr>
            <a:lstStyle/>
            <a:p>
              <a:pPr algn="ctr" defTabSz="671903">
                <a:defRPr/>
              </a:pPr>
              <a:r>
                <a:rPr lang="en-US" sz="900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</a:t>
              </a:r>
            </a:p>
          </p:txBody>
        </p:sp>
        <p:sp>
          <p:nvSpPr>
            <p:cNvPr id="35" name="Freeform 271">
              <a:extLst>
                <a:ext uri="{FF2B5EF4-FFF2-40B4-BE49-F238E27FC236}">
                  <a16:creationId xmlns:a16="http://schemas.microsoft.com/office/drawing/2014/main" id="{8689EDF9-2C03-4261-AF3D-C03FA746E18D}"/>
                </a:ext>
              </a:extLst>
            </p:cNvPr>
            <p:cNvSpPr/>
            <p:nvPr/>
          </p:nvSpPr>
          <p:spPr>
            <a:xfrm>
              <a:off x="6054041" y="2778581"/>
              <a:ext cx="502783" cy="379599"/>
            </a:xfrm>
            <a:custGeom>
              <a:avLst/>
              <a:gdLst>
                <a:gd name="connsiteX0" fmla="*/ 1765758 w 7620000"/>
                <a:gd name="connsiteY0" fmla="*/ 3905250 h 5753101"/>
                <a:gd name="connsiteX1" fmla="*/ 2193023 w 7620000"/>
                <a:gd name="connsiteY1" fmla="*/ 4332515 h 5753101"/>
                <a:gd name="connsiteX2" fmla="*/ 2193022 w 7620000"/>
                <a:gd name="connsiteY2" fmla="*/ 5325836 h 5753101"/>
                <a:gd name="connsiteX3" fmla="*/ 1765757 w 7620000"/>
                <a:gd name="connsiteY3" fmla="*/ 5753101 h 5753101"/>
                <a:gd name="connsiteX4" fmla="*/ 1765758 w 7620000"/>
                <a:gd name="connsiteY4" fmla="*/ 5753100 h 5753101"/>
                <a:gd name="connsiteX5" fmla="*/ 1338493 w 7620000"/>
                <a:gd name="connsiteY5" fmla="*/ 5325835 h 5753101"/>
                <a:gd name="connsiteX6" fmla="*/ 1338493 w 7620000"/>
                <a:gd name="connsiteY6" fmla="*/ 4332515 h 5753101"/>
                <a:gd name="connsiteX7" fmla="*/ 1765758 w 7620000"/>
                <a:gd name="connsiteY7" fmla="*/ 3905250 h 5753101"/>
                <a:gd name="connsiteX8" fmla="*/ 4501698 w 7620000"/>
                <a:gd name="connsiteY8" fmla="*/ 2990850 h 5753101"/>
                <a:gd name="connsiteX9" fmla="*/ 4928963 w 7620000"/>
                <a:gd name="connsiteY9" fmla="*/ 3418115 h 5753101"/>
                <a:gd name="connsiteX10" fmla="*/ 4928962 w 7620000"/>
                <a:gd name="connsiteY10" fmla="*/ 5325836 h 5753101"/>
                <a:gd name="connsiteX11" fmla="*/ 4501697 w 7620000"/>
                <a:gd name="connsiteY11" fmla="*/ 5753101 h 5753101"/>
                <a:gd name="connsiteX12" fmla="*/ 4501698 w 7620000"/>
                <a:gd name="connsiteY12" fmla="*/ 5753100 h 5753101"/>
                <a:gd name="connsiteX13" fmla="*/ 4074433 w 7620000"/>
                <a:gd name="connsiteY13" fmla="*/ 5325835 h 5753101"/>
                <a:gd name="connsiteX14" fmla="*/ 4074433 w 7620000"/>
                <a:gd name="connsiteY14" fmla="*/ 3418115 h 5753101"/>
                <a:gd name="connsiteX15" fmla="*/ 4501698 w 7620000"/>
                <a:gd name="connsiteY15" fmla="*/ 2990850 h 5753101"/>
                <a:gd name="connsiteX16" fmla="*/ 3133728 w 7620000"/>
                <a:gd name="connsiteY16" fmla="*/ 2352675 h 5753101"/>
                <a:gd name="connsiteX17" fmla="*/ 3560993 w 7620000"/>
                <a:gd name="connsiteY17" fmla="*/ 2779940 h 5753101"/>
                <a:gd name="connsiteX18" fmla="*/ 3560992 w 7620000"/>
                <a:gd name="connsiteY18" fmla="*/ 5325836 h 5753101"/>
                <a:gd name="connsiteX19" fmla="*/ 3133727 w 7620000"/>
                <a:gd name="connsiteY19" fmla="*/ 5753101 h 5753101"/>
                <a:gd name="connsiteX20" fmla="*/ 3133728 w 7620000"/>
                <a:gd name="connsiteY20" fmla="*/ 5753100 h 5753101"/>
                <a:gd name="connsiteX21" fmla="*/ 2706463 w 7620000"/>
                <a:gd name="connsiteY21" fmla="*/ 5325835 h 5753101"/>
                <a:gd name="connsiteX22" fmla="*/ 2706463 w 7620000"/>
                <a:gd name="connsiteY22" fmla="*/ 2779940 h 5753101"/>
                <a:gd name="connsiteX23" fmla="*/ 3133728 w 7620000"/>
                <a:gd name="connsiteY23" fmla="*/ 2352675 h 5753101"/>
                <a:gd name="connsiteX24" fmla="*/ 5846990 w 7620000"/>
                <a:gd name="connsiteY24" fmla="*/ 1247321 h 5753101"/>
                <a:gd name="connsiteX25" fmla="*/ 6274255 w 7620000"/>
                <a:gd name="connsiteY25" fmla="*/ 1674586 h 5753101"/>
                <a:gd name="connsiteX26" fmla="*/ 6274254 w 7620000"/>
                <a:gd name="connsiteY26" fmla="*/ 5325836 h 5753101"/>
                <a:gd name="connsiteX27" fmla="*/ 5846989 w 7620000"/>
                <a:gd name="connsiteY27" fmla="*/ 5753101 h 5753101"/>
                <a:gd name="connsiteX28" fmla="*/ 5846990 w 7620000"/>
                <a:gd name="connsiteY28" fmla="*/ 5753100 h 5753101"/>
                <a:gd name="connsiteX29" fmla="*/ 5419725 w 7620000"/>
                <a:gd name="connsiteY29" fmla="*/ 5325835 h 5753101"/>
                <a:gd name="connsiteX30" fmla="*/ 5419725 w 7620000"/>
                <a:gd name="connsiteY30" fmla="*/ 1674586 h 5753101"/>
                <a:gd name="connsiteX31" fmla="*/ 5846990 w 7620000"/>
                <a:gd name="connsiteY31" fmla="*/ 1247321 h 5753101"/>
                <a:gd name="connsiteX32" fmla="*/ 946184 w 7620000"/>
                <a:gd name="connsiteY32" fmla="*/ 0 h 5753101"/>
                <a:gd name="connsiteX33" fmla="*/ 6673816 w 7620000"/>
                <a:gd name="connsiteY33" fmla="*/ 0 h 5753101"/>
                <a:gd name="connsiteX34" fmla="*/ 7620000 w 7620000"/>
                <a:gd name="connsiteY34" fmla="*/ 946185 h 5753101"/>
                <a:gd name="connsiteX35" fmla="*/ 7620000 w 7620000"/>
                <a:gd name="connsiteY35" fmla="*/ 3987766 h 5753101"/>
                <a:gd name="connsiteX36" fmla="*/ 6673816 w 7620000"/>
                <a:gd name="connsiteY36" fmla="*/ 4933950 h 5753101"/>
                <a:gd name="connsiteX37" fmla="*/ 6572250 w 7620000"/>
                <a:gd name="connsiteY37" fmla="*/ 4933950 h 5753101"/>
                <a:gd name="connsiteX38" fmla="*/ 6572250 w 7620000"/>
                <a:gd name="connsiteY38" fmla="*/ 4613702 h 5753101"/>
                <a:gd name="connsiteX39" fmla="*/ 6711353 w 7620000"/>
                <a:gd name="connsiteY39" fmla="*/ 4613702 h 5753101"/>
                <a:gd name="connsiteX40" fmla="*/ 7324725 w 7620000"/>
                <a:gd name="connsiteY40" fmla="*/ 4000330 h 5753101"/>
                <a:gd name="connsiteX41" fmla="*/ 7324725 w 7620000"/>
                <a:gd name="connsiteY41" fmla="*/ 918172 h 5753101"/>
                <a:gd name="connsiteX42" fmla="*/ 6711353 w 7620000"/>
                <a:gd name="connsiteY42" fmla="*/ 304800 h 5753101"/>
                <a:gd name="connsiteX43" fmla="*/ 937223 w 7620000"/>
                <a:gd name="connsiteY43" fmla="*/ 304800 h 5753101"/>
                <a:gd name="connsiteX44" fmla="*/ 323850 w 7620000"/>
                <a:gd name="connsiteY44" fmla="*/ 918172 h 5753101"/>
                <a:gd name="connsiteX45" fmla="*/ 323850 w 7620000"/>
                <a:gd name="connsiteY45" fmla="*/ 4000330 h 5753101"/>
                <a:gd name="connsiteX46" fmla="*/ 937223 w 7620000"/>
                <a:gd name="connsiteY46" fmla="*/ 4613702 h 5753101"/>
                <a:gd name="connsiteX47" fmla="*/ 1076325 w 7620000"/>
                <a:gd name="connsiteY47" fmla="*/ 4613702 h 5753101"/>
                <a:gd name="connsiteX48" fmla="*/ 1076325 w 7620000"/>
                <a:gd name="connsiteY48" fmla="*/ 4933950 h 5753101"/>
                <a:gd name="connsiteX49" fmla="*/ 946184 w 7620000"/>
                <a:gd name="connsiteY49" fmla="*/ 4933950 h 5753101"/>
                <a:gd name="connsiteX50" fmla="*/ 0 w 7620000"/>
                <a:gd name="connsiteY50" fmla="*/ 3987766 h 5753101"/>
                <a:gd name="connsiteX51" fmla="*/ 0 w 7620000"/>
                <a:gd name="connsiteY51" fmla="*/ 946185 h 5753101"/>
                <a:gd name="connsiteX52" fmla="*/ 946184 w 7620000"/>
                <a:gd name="connsiteY52" fmla="*/ 0 h 575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620000" h="5753101">
                  <a:moveTo>
                    <a:pt x="1765758" y="3905250"/>
                  </a:moveTo>
                  <a:cubicBezTo>
                    <a:pt x="2001730" y="3905250"/>
                    <a:pt x="2193023" y="4096543"/>
                    <a:pt x="2193023" y="4332515"/>
                  </a:cubicBezTo>
                  <a:cubicBezTo>
                    <a:pt x="2193023" y="4663622"/>
                    <a:pt x="2193022" y="4994729"/>
                    <a:pt x="2193022" y="5325836"/>
                  </a:cubicBezTo>
                  <a:cubicBezTo>
                    <a:pt x="2193022" y="5561808"/>
                    <a:pt x="2001729" y="5753101"/>
                    <a:pt x="1765757" y="5753101"/>
                  </a:cubicBezTo>
                  <a:lnTo>
                    <a:pt x="1765758" y="5753100"/>
                  </a:lnTo>
                  <a:cubicBezTo>
                    <a:pt x="1529786" y="5753100"/>
                    <a:pt x="1338493" y="5561807"/>
                    <a:pt x="1338493" y="5325835"/>
                  </a:cubicBezTo>
                  <a:lnTo>
                    <a:pt x="1338493" y="4332515"/>
                  </a:lnTo>
                  <a:cubicBezTo>
                    <a:pt x="1338493" y="4096543"/>
                    <a:pt x="1529786" y="3905250"/>
                    <a:pt x="1765758" y="3905250"/>
                  </a:cubicBezTo>
                  <a:close/>
                  <a:moveTo>
                    <a:pt x="4501698" y="2990850"/>
                  </a:moveTo>
                  <a:cubicBezTo>
                    <a:pt x="4737670" y="2990850"/>
                    <a:pt x="4928963" y="3182143"/>
                    <a:pt x="4928963" y="3418115"/>
                  </a:cubicBezTo>
                  <a:cubicBezTo>
                    <a:pt x="4928963" y="4054022"/>
                    <a:pt x="4928962" y="4689929"/>
                    <a:pt x="4928962" y="5325836"/>
                  </a:cubicBezTo>
                  <a:cubicBezTo>
                    <a:pt x="4928962" y="5561808"/>
                    <a:pt x="4737669" y="5753101"/>
                    <a:pt x="4501697" y="5753101"/>
                  </a:cubicBezTo>
                  <a:lnTo>
                    <a:pt x="4501698" y="5753100"/>
                  </a:lnTo>
                  <a:cubicBezTo>
                    <a:pt x="4265726" y="5753100"/>
                    <a:pt x="4074433" y="5561807"/>
                    <a:pt x="4074433" y="5325835"/>
                  </a:cubicBezTo>
                  <a:lnTo>
                    <a:pt x="4074433" y="3418115"/>
                  </a:lnTo>
                  <a:cubicBezTo>
                    <a:pt x="4074433" y="3182143"/>
                    <a:pt x="4265726" y="2990850"/>
                    <a:pt x="4501698" y="2990850"/>
                  </a:cubicBezTo>
                  <a:close/>
                  <a:moveTo>
                    <a:pt x="3133728" y="2352675"/>
                  </a:moveTo>
                  <a:cubicBezTo>
                    <a:pt x="3369700" y="2352675"/>
                    <a:pt x="3560993" y="2543968"/>
                    <a:pt x="3560993" y="2779940"/>
                  </a:cubicBezTo>
                  <a:cubicBezTo>
                    <a:pt x="3560993" y="3628572"/>
                    <a:pt x="3560992" y="4477204"/>
                    <a:pt x="3560992" y="5325836"/>
                  </a:cubicBezTo>
                  <a:cubicBezTo>
                    <a:pt x="3560992" y="5561808"/>
                    <a:pt x="3369699" y="5753101"/>
                    <a:pt x="3133727" y="5753101"/>
                  </a:cubicBezTo>
                  <a:lnTo>
                    <a:pt x="3133728" y="5753100"/>
                  </a:lnTo>
                  <a:cubicBezTo>
                    <a:pt x="2897756" y="5753100"/>
                    <a:pt x="2706463" y="5561807"/>
                    <a:pt x="2706463" y="5325835"/>
                  </a:cubicBezTo>
                  <a:lnTo>
                    <a:pt x="2706463" y="2779940"/>
                  </a:lnTo>
                  <a:cubicBezTo>
                    <a:pt x="2706463" y="2543968"/>
                    <a:pt x="2897756" y="2352675"/>
                    <a:pt x="3133728" y="2352675"/>
                  </a:cubicBezTo>
                  <a:close/>
                  <a:moveTo>
                    <a:pt x="5846990" y="1247321"/>
                  </a:moveTo>
                  <a:cubicBezTo>
                    <a:pt x="6082962" y="1247321"/>
                    <a:pt x="6274255" y="1438614"/>
                    <a:pt x="6274255" y="1674586"/>
                  </a:cubicBezTo>
                  <a:cubicBezTo>
                    <a:pt x="6274255" y="2891669"/>
                    <a:pt x="6274254" y="4108753"/>
                    <a:pt x="6274254" y="5325836"/>
                  </a:cubicBezTo>
                  <a:cubicBezTo>
                    <a:pt x="6274254" y="5561808"/>
                    <a:pt x="6082961" y="5753101"/>
                    <a:pt x="5846989" y="5753101"/>
                  </a:cubicBezTo>
                  <a:lnTo>
                    <a:pt x="5846990" y="5753100"/>
                  </a:lnTo>
                  <a:cubicBezTo>
                    <a:pt x="5611018" y="5753100"/>
                    <a:pt x="5419725" y="5561807"/>
                    <a:pt x="5419725" y="5325835"/>
                  </a:cubicBezTo>
                  <a:lnTo>
                    <a:pt x="5419725" y="1674586"/>
                  </a:lnTo>
                  <a:cubicBezTo>
                    <a:pt x="5419725" y="1438614"/>
                    <a:pt x="5611018" y="1247321"/>
                    <a:pt x="5846990" y="1247321"/>
                  </a:cubicBezTo>
                  <a:close/>
                  <a:moveTo>
                    <a:pt x="946184" y="0"/>
                  </a:moveTo>
                  <a:lnTo>
                    <a:pt x="6673816" y="0"/>
                  </a:lnTo>
                  <a:cubicBezTo>
                    <a:pt x="7196379" y="0"/>
                    <a:pt x="7620000" y="423621"/>
                    <a:pt x="7620000" y="946185"/>
                  </a:cubicBezTo>
                  <a:lnTo>
                    <a:pt x="7620000" y="3987766"/>
                  </a:lnTo>
                  <a:cubicBezTo>
                    <a:pt x="7620000" y="4510329"/>
                    <a:pt x="7196379" y="4933950"/>
                    <a:pt x="6673816" y="4933950"/>
                  </a:cubicBezTo>
                  <a:lnTo>
                    <a:pt x="6572250" y="4933950"/>
                  </a:lnTo>
                  <a:lnTo>
                    <a:pt x="6572250" y="4613702"/>
                  </a:lnTo>
                  <a:lnTo>
                    <a:pt x="6711353" y="4613702"/>
                  </a:lnTo>
                  <a:cubicBezTo>
                    <a:pt x="7050109" y="4613702"/>
                    <a:pt x="7324725" y="4339086"/>
                    <a:pt x="7324725" y="4000330"/>
                  </a:cubicBezTo>
                  <a:lnTo>
                    <a:pt x="7324725" y="918172"/>
                  </a:lnTo>
                  <a:cubicBezTo>
                    <a:pt x="7324725" y="579416"/>
                    <a:pt x="7050109" y="304800"/>
                    <a:pt x="6711353" y="304800"/>
                  </a:cubicBezTo>
                  <a:lnTo>
                    <a:pt x="937223" y="304800"/>
                  </a:lnTo>
                  <a:cubicBezTo>
                    <a:pt x="598466" y="304800"/>
                    <a:pt x="323850" y="579416"/>
                    <a:pt x="323850" y="918172"/>
                  </a:cubicBezTo>
                  <a:lnTo>
                    <a:pt x="323850" y="4000330"/>
                  </a:lnTo>
                  <a:cubicBezTo>
                    <a:pt x="323850" y="4339086"/>
                    <a:pt x="598466" y="4613702"/>
                    <a:pt x="937223" y="4613702"/>
                  </a:cubicBezTo>
                  <a:lnTo>
                    <a:pt x="1076325" y="4613702"/>
                  </a:lnTo>
                  <a:lnTo>
                    <a:pt x="1076325" y="4933950"/>
                  </a:lnTo>
                  <a:lnTo>
                    <a:pt x="946184" y="4933950"/>
                  </a:lnTo>
                  <a:cubicBezTo>
                    <a:pt x="423621" y="4933950"/>
                    <a:pt x="0" y="4510329"/>
                    <a:pt x="0" y="3987766"/>
                  </a:cubicBezTo>
                  <a:lnTo>
                    <a:pt x="0" y="946185"/>
                  </a:lnTo>
                  <a:cubicBezTo>
                    <a:pt x="0" y="423621"/>
                    <a:pt x="423621" y="0"/>
                    <a:pt x="946184" y="0"/>
                  </a:cubicBezTo>
                  <a:close/>
                </a:path>
              </a:pathLst>
            </a:custGeom>
            <a:solidFill>
              <a:schemeClr val="bg1"/>
            </a:solidFill>
            <a:ln w="34290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406">
                <a:defRPr/>
              </a:pPr>
              <a:endParaRPr lang="en-US" sz="1013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FE8CC-0B1F-4A8E-8981-44D064FDE600}"/>
                </a:ext>
              </a:extLst>
            </p:cNvPr>
            <p:cNvCxnSpPr>
              <a:cxnSpLocks/>
            </p:cNvCxnSpPr>
            <p:nvPr/>
          </p:nvCxnSpPr>
          <p:spPr>
            <a:xfrm>
              <a:off x="5151437" y="3098797"/>
              <a:ext cx="486655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41891D7-076C-4E87-9DB1-9391B7204F38}"/>
                </a:ext>
              </a:extLst>
            </p:cNvPr>
            <p:cNvSpPr/>
            <p:nvPr/>
          </p:nvSpPr>
          <p:spPr bwMode="auto">
            <a:xfrm>
              <a:off x="7270914" y="2385708"/>
              <a:ext cx="1731260" cy="1355214"/>
            </a:xfrm>
            <a:prstGeom prst="rect">
              <a:avLst/>
            </a:prstGeom>
            <a:solidFill>
              <a:srgbClr val="0078D7"/>
            </a:solidFill>
            <a:ln w="114300">
              <a:noFill/>
            </a:ln>
          </p:spPr>
          <p:txBody>
            <a:bodyPr wrap="square" bIns="134464" rtlCol="0" anchor="b" anchorCtr="0">
              <a:noAutofit/>
            </a:bodyPr>
            <a:lstStyle/>
            <a:p>
              <a:pPr algn="ctr" defTabSz="671903">
                <a:defRPr/>
              </a:pPr>
              <a:r>
                <a:rPr lang="en-US" sz="900" kern="0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Service</a:t>
              </a:r>
            </a:p>
          </p:txBody>
        </p:sp>
        <p:sp>
          <p:nvSpPr>
            <p:cNvPr id="38" name="Freeform 271">
              <a:extLst>
                <a:ext uri="{FF2B5EF4-FFF2-40B4-BE49-F238E27FC236}">
                  <a16:creationId xmlns:a16="http://schemas.microsoft.com/office/drawing/2014/main" id="{CAD3D0D6-CC32-45D5-955B-C5ACC2E9405E}"/>
                </a:ext>
              </a:extLst>
            </p:cNvPr>
            <p:cNvSpPr/>
            <p:nvPr/>
          </p:nvSpPr>
          <p:spPr>
            <a:xfrm>
              <a:off x="7885153" y="2779598"/>
              <a:ext cx="502783" cy="379599"/>
            </a:xfrm>
            <a:custGeom>
              <a:avLst/>
              <a:gdLst>
                <a:gd name="connsiteX0" fmla="*/ 1765758 w 7620000"/>
                <a:gd name="connsiteY0" fmla="*/ 3905250 h 5753101"/>
                <a:gd name="connsiteX1" fmla="*/ 2193023 w 7620000"/>
                <a:gd name="connsiteY1" fmla="*/ 4332515 h 5753101"/>
                <a:gd name="connsiteX2" fmla="*/ 2193022 w 7620000"/>
                <a:gd name="connsiteY2" fmla="*/ 5325836 h 5753101"/>
                <a:gd name="connsiteX3" fmla="*/ 1765757 w 7620000"/>
                <a:gd name="connsiteY3" fmla="*/ 5753101 h 5753101"/>
                <a:gd name="connsiteX4" fmla="*/ 1765758 w 7620000"/>
                <a:gd name="connsiteY4" fmla="*/ 5753100 h 5753101"/>
                <a:gd name="connsiteX5" fmla="*/ 1338493 w 7620000"/>
                <a:gd name="connsiteY5" fmla="*/ 5325835 h 5753101"/>
                <a:gd name="connsiteX6" fmla="*/ 1338493 w 7620000"/>
                <a:gd name="connsiteY6" fmla="*/ 4332515 h 5753101"/>
                <a:gd name="connsiteX7" fmla="*/ 1765758 w 7620000"/>
                <a:gd name="connsiteY7" fmla="*/ 3905250 h 5753101"/>
                <a:gd name="connsiteX8" fmla="*/ 4501698 w 7620000"/>
                <a:gd name="connsiteY8" fmla="*/ 2990850 h 5753101"/>
                <a:gd name="connsiteX9" fmla="*/ 4928963 w 7620000"/>
                <a:gd name="connsiteY9" fmla="*/ 3418115 h 5753101"/>
                <a:gd name="connsiteX10" fmla="*/ 4928962 w 7620000"/>
                <a:gd name="connsiteY10" fmla="*/ 5325836 h 5753101"/>
                <a:gd name="connsiteX11" fmla="*/ 4501697 w 7620000"/>
                <a:gd name="connsiteY11" fmla="*/ 5753101 h 5753101"/>
                <a:gd name="connsiteX12" fmla="*/ 4501698 w 7620000"/>
                <a:gd name="connsiteY12" fmla="*/ 5753100 h 5753101"/>
                <a:gd name="connsiteX13" fmla="*/ 4074433 w 7620000"/>
                <a:gd name="connsiteY13" fmla="*/ 5325835 h 5753101"/>
                <a:gd name="connsiteX14" fmla="*/ 4074433 w 7620000"/>
                <a:gd name="connsiteY14" fmla="*/ 3418115 h 5753101"/>
                <a:gd name="connsiteX15" fmla="*/ 4501698 w 7620000"/>
                <a:gd name="connsiteY15" fmla="*/ 2990850 h 5753101"/>
                <a:gd name="connsiteX16" fmla="*/ 3133728 w 7620000"/>
                <a:gd name="connsiteY16" fmla="*/ 2352675 h 5753101"/>
                <a:gd name="connsiteX17" fmla="*/ 3560993 w 7620000"/>
                <a:gd name="connsiteY17" fmla="*/ 2779940 h 5753101"/>
                <a:gd name="connsiteX18" fmla="*/ 3560992 w 7620000"/>
                <a:gd name="connsiteY18" fmla="*/ 5325836 h 5753101"/>
                <a:gd name="connsiteX19" fmla="*/ 3133727 w 7620000"/>
                <a:gd name="connsiteY19" fmla="*/ 5753101 h 5753101"/>
                <a:gd name="connsiteX20" fmla="*/ 3133728 w 7620000"/>
                <a:gd name="connsiteY20" fmla="*/ 5753100 h 5753101"/>
                <a:gd name="connsiteX21" fmla="*/ 2706463 w 7620000"/>
                <a:gd name="connsiteY21" fmla="*/ 5325835 h 5753101"/>
                <a:gd name="connsiteX22" fmla="*/ 2706463 w 7620000"/>
                <a:gd name="connsiteY22" fmla="*/ 2779940 h 5753101"/>
                <a:gd name="connsiteX23" fmla="*/ 3133728 w 7620000"/>
                <a:gd name="connsiteY23" fmla="*/ 2352675 h 5753101"/>
                <a:gd name="connsiteX24" fmla="*/ 5846990 w 7620000"/>
                <a:gd name="connsiteY24" fmla="*/ 1247321 h 5753101"/>
                <a:gd name="connsiteX25" fmla="*/ 6274255 w 7620000"/>
                <a:gd name="connsiteY25" fmla="*/ 1674586 h 5753101"/>
                <a:gd name="connsiteX26" fmla="*/ 6274254 w 7620000"/>
                <a:gd name="connsiteY26" fmla="*/ 5325836 h 5753101"/>
                <a:gd name="connsiteX27" fmla="*/ 5846989 w 7620000"/>
                <a:gd name="connsiteY27" fmla="*/ 5753101 h 5753101"/>
                <a:gd name="connsiteX28" fmla="*/ 5846990 w 7620000"/>
                <a:gd name="connsiteY28" fmla="*/ 5753100 h 5753101"/>
                <a:gd name="connsiteX29" fmla="*/ 5419725 w 7620000"/>
                <a:gd name="connsiteY29" fmla="*/ 5325835 h 5753101"/>
                <a:gd name="connsiteX30" fmla="*/ 5419725 w 7620000"/>
                <a:gd name="connsiteY30" fmla="*/ 1674586 h 5753101"/>
                <a:gd name="connsiteX31" fmla="*/ 5846990 w 7620000"/>
                <a:gd name="connsiteY31" fmla="*/ 1247321 h 5753101"/>
                <a:gd name="connsiteX32" fmla="*/ 946184 w 7620000"/>
                <a:gd name="connsiteY32" fmla="*/ 0 h 5753101"/>
                <a:gd name="connsiteX33" fmla="*/ 6673816 w 7620000"/>
                <a:gd name="connsiteY33" fmla="*/ 0 h 5753101"/>
                <a:gd name="connsiteX34" fmla="*/ 7620000 w 7620000"/>
                <a:gd name="connsiteY34" fmla="*/ 946185 h 5753101"/>
                <a:gd name="connsiteX35" fmla="*/ 7620000 w 7620000"/>
                <a:gd name="connsiteY35" fmla="*/ 3987766 h 5753101"/>
                <a:gd name="connsiteX36" fmla="*/ 6673816 w 7620000"/>
                <a:gd name="connsiteY36" fmla="*/ 4933950 h 5753101"/>
                <a:gd name="connsiteX37" fmla="*/ 6572250 w 7620000"/>
                <a:gd name="connsiteY37" fmla="*/ 4933950 h 5753101"/>
                <a:gd name="connsiteX38" fmla="*/ 6572250 w 7620000"/>
                <a:gd name="connsiteY38" fmla="*/ 4613702 h 5753101"/>
                <a:gd name="connsiteX39" fmla="*/ 6711353 w 7620000"/>
                <a:gd name="connsiteY39" fmla="*/ 4613702 h 5753101"/>
                <a:gd name="connsiteX40" fmla="*/ 7324725 w 7620000"/>
                <a:gd name="connsiteY40" fmla="*/ 4000330 h 5753101"/>
                <a:gd name="connsiteX41" fmla="*/ 7324725 w 7620000"/>
                <a:gd name="connsiteY41" fmla="*/ 918172 h 5753101"/>
                <a:gd name="connsiteX42" fmla="*/ 6711353 w 7620000"/>
                <a:gd name="connsiteY42" fmla="*/ 304800 h 5753101"/>
                <a:gd name="connsiteX43" fmla="*/ 937223 w 7620000"/>
                <a:gd name="connsiteY43" fmla="*/ 304800 h 5753101"/>
                <a:gd name="connsiteX44" fmla="*/ 323850 w 7620000"/>
                <a:gd name="connsiteY44" fmla="*/ 918172 h 5753101"/>
                <a:gd name="connsiteX45" fmla="*/ 323850 w 7620000"/>
                <a:gd name="connsiteY45" fmla="*/ 4000330 h 5753101"/>
                <a:gd name="connsiteX46" fmla="*/ 937223 w 7620000"/>
                <a:gd name="connsiteY46" fmla="*/ 4613702 h 5753101"/>
                <a:gd name="connsiteX47" fmla="*/ 1076325 w 7620000"/>
                <a:gd name="connsiteY47" fmla="*/ 4613702 h 5753101"/>
                <a:gd name="connsiteX48" fmla="*/ 1076325 w 7620000"/>
                <a:gd name="connsiteY48" fmla="*/ 4933950 h 5753101"/>
                <a:gd name="connsiteX49" fmla="*/ 946184 w 7620000"/>
                <a:gd name="connsiteY49" fmla="*/ 4933950 h 5753101"/>
                <a:gd name="connsiteX50" fmla="*/ 0 w 7620000"/>
                <a:gd name="connsiteY50" fmla="*/ 3987766 h 5753101"/>
                <a:gd name="connsiteX51" fmla="*/ 0 w 7620000"/>
                <a:gd name="connsiteY51" fmla="*/ 946185 h 5753101"/>
                <a:gd name="connsiteX52" fmla="*/ 946184 w 7620000"/>
                <a:gd name="connsiteY52" fmla="*/ 0 h 575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620000" h="5753101">
                  <a:moveTo>
                    <a:pt x="1765758" y="3905250"/>
                  </a:moveTo>
                  <a:cubicBezTo>
                    <a:pt x="2001730" y="3905250"/>
                    <a:pt x="2193023" y="4096543"/>
                    <a:pt x="2193023" y="4332515"/>
                  </a:cubicBezTo>
                  <a:cubicBezTo>
                    <a:pt x="2193023" y="4663622"/>
                    <a:pt x="2193022" y="4994729"/>
                    <a:pt x="2193022" y="5325836"/>
                  </a:cubicBezTo>
                  <a:cubicBezTo>
                    <a:pt x="2193022" y="5561808"/>
                    <a:pt x="2001729" y="5753101"/>
                    <a:pt x="1765757" y="5753101"/>
                  </a:cubicBezTo>
                  <a:lnTo>
                    <a:pt x="1765758" y="5753100"/>
                  </a:lnTo>
                  <a:cubicBezTo>
                    <a:pt x="1529786" y="5753100"/>
                    <a:pt x="1338493" y="5561807"/>
                    <a:pt x="1338493" y="5325835"/>
                  </a:cubicBezTo>
                  <a:lnTo>
                    <a:pt x="1338493" y="4332515"/>
                  </a:lnTo>
                  <a:cubicBezTo>
                    <a:pt x="1338493" y="4096543"/>
                    <a:pt x="1529786" y="3905250"/>
                    <a:pt x="1765758" y="3905250"/>
                  </a:cubicBezTo>
                  <a:close/>
                  <a:moveTo>
                    <a:pt x="4501698" y="2990850"/>
                  </a:moveTo>
                  <a:cubicBezTo>
                    <a:pt x="4737670" y="2990850"/>
                    <a:pt x="4928963" y="3182143"/>
                    <a:pt x="4928963" y="3418115"/>
                  </a:cubicBezTo>
                  <a:cubicBezTo>
                    <a:pt x="4928963" y="4054022"/>
                    <a:pt x="4928962" y="4689929"/>
                    <a:pt x="4928962" y="5325836"/>
                  </a:cubicBezTo>
                  <a:cubicBezTo>
                    <a:pt x="4928962" y="5561808"/>
                    <a:pt x="4737669" y="5753101"/>
                    <a:pt x="4501697" y="5753101"/>
                  </a:cubicBezTo>
                  <a:lnTo>
                    <a:pt x="4501698" y="5753100"/>
                  </a:lnTo>
                  <a:cubicBezTo>
                    <a:pt x="4265726" y="5753100"/>
                    <a:pt x="4074433" y="5561807"/>
                    <a:pt x="4074433" y="5325835"/>
                  </a:cubicBezTo>
                  <a:lnTo>
                    <a:pt x="4074433" y="3418115"/>
                  </a:lnTo>
                  <a:cubicBezTo>
                    <a:pt x="4074433" y="3182143"/>
                    <a:pt x="4265726" y="2990850"/>
                    <a:pt x="4501698" y="2990850"/>
                  </a:cubicBezTo>
                  <a:close/>
                  <a:moveTo>
                    <a:pt x="3133728" y="2352675"/>
                  </a:moveTo>
                  <a:cubicBezTo>
                    <a:pt x="3369700" y="2352675"/>
                    <a:pt x="3560993" y="2543968"/>
                    <a:pt x="3560993" y="2779940"/>
                  </a:cubicBezTo>
                  <a:cubicBezTo>
                    <a:pt x="3560993" y="3628572"/>
                    <a:pt x="3560992" y="4477204"/>
                    <a:pt x="3560992" y="5325836"/>
                  </a:cubicBezTo>
                  <a:cubicBezTo>
                    <a:pt x="3560992" y="5561808"/>
                    <a:pt x="3369699" y="5753101"/>
                    <a:pt x="3133727" y="5753101"/>
                  </a:cubicBezTo>
                  <a:lnTo>
                    <a:pt x="3133728" y="5753100"/>
                  </a:lnTo>
                  <a:cubicBezTo>
                    <a:pt x="2897756" y="5753100"/>
                    <a:pt x="2706463" y="5561807"/>
                    <a:pt x="2706463" y="5325835"/>
                  </a:cubicBezTo>
                  <a:lnTo>
                    <a:pt x="2706463" y="2779940"/>
                  </a:lnTo>
                  <a:cubicBezTo>
                    <a:pt x="2706463" y="2543968"/>
                    <a:pt x="2897756" y="2352675"/>
                    <a:pt x="3133728" y="2352675"/>
                  </a:cubicBezTo>
                  <a:close/>
                  <a:moveTo>
                    <a:pt x="5846990" y="1247321"/>
                  </a:moveTo>
                  <a:cubicBezTo>
                    <a:pt x="6082962" y="1247321"/>
                    <a:pt x="6274255" y="1438614"/>
                    <a:pt x="6274255" y="1674586"/>
                  </a:cubicBezTo>
                  <a:cubicBezTo>
                    <a:pt x="6274255" y="2891669"/>
                    <a:pt x="6274254" y="4108753"/>
                    <a:pt x="6274254" y="5325836"/>
                  </a:cubicBezTo>
                  <a:cubicBezTo>
                    <a:pt x="6274254" y="5561808"/>
                    <a:pt x="6082961" y="5753101"/>
                    <a:pt x="5846989" y="5753101"/>
                  </a:cubicBezTo>
                  <a:lnTo>
                    <a:pt x="5846990" y="5753100"/>
                  </a:lnTo>
                  <a:cubicBezTo>
                    <a:pt x="5611018" y="5753100"/>
                    <a:pt x="5419725" y="5561807"/>
                    <a:pt x="5419725" y="5325835"/>
                  </a:cubicBezTo>
                  <a:lnTo>
                    <a:pt x="5419725" y="1674586"/>
                  </a:lnTo>
                  <a:cubicBezTo>
                    <a:pt x="5419725" y="1438614"/>
                    <a:pt x="5611018" y="1247321"/>
                    <a:pt x="5846990" y="1247321"/>
                  </a:cubicBezTo>
                  <a:close/>
                  <a:moveTo>
                    <a:pt x="946184" y="0"/>
                  </a:moveTo>
                  <a:lnTo>
                    <a:pt x="6673816" y="0"/>
                  </a:lnTo>
                  <a:cubicBezTo>
                    <a:pt x="7196379" y="0"/>
                    <a:pt x="7620000" y="423621"/>
                    <a:pt x="7620000" y="946185"/>
                  </a:cubicBezTo>
                  <a:lnTo>
                    <a:pt x="7620000" y="3987766"/>
                  </a:lnTo>
                  <a:cubicBezTo>
                    <a:pt x="7620000" y="4510329"/>
                    <a:pt x="7196379" y="4933950"/>
                    <a:pt x="6673816" y="4933950"/>
                  </a:cubicBezTo>
                  <a:lnTo>
                    <a:pt x="6572250" y="4933950"/>
                  </a:lnTo>
                  <a:lnTo>
                    <a:pt x="6572250" y="4613702"/>
                  </a:lnTo>
                  <a:lnTo>
                    <a:pt x="6711353" y="4613702"/>
                  </a:lnTo>
                  <a:cubicBezTo>
                    <a:pt x="7050109" y="4613702"/>
                    <a:pt x="7324725" y="4339086"/>
                    <a:pt x="7324725" y="4000330"/>
                  </a:cubicBezTo>
                  <a:lnTo>
                    <a:pt x="7324725" y="918172"/>
                  </a:lnTo>
                  <a:cubicBezTo>
                    <a:pt x="7324725" y="579416"/>
                    <a:pt x="7050109" y="304800"/>
                    <a:pt x="6711353" y="304800"/>
                  </a:cubicBezTo>
                  <a:lnTo>
                    <a:pt x="937223" y="304800"/>
                  </a:lnTo>
                  <a:cubicBezTo>
                    <a:pt x="598466" y="304800"/>
                    <a:pt x="323850" y="579416"/>
                    <a:pt x="323850" y="918172"/>
                  </a:cubicBezTo>
                  <a:lnTo>
                    <a:pt x="323850" y="4000330"/>
                  </a:lnTo>
                  <a:cubicBezTo>
                    <a:pt x="323850" y="4339086"/>
                    <a:pt x="598466" y="4613702"/>
                    <a:pt x="937223" y="4613702"/>
                  </a:cubicBezTo>
                  <a:lnTo>
                    <a:pt x="1076325" y="4613702"/>
                  </a:lnTo>
                  <a:lnTo>
                    <a:pt x="1076325" y="4933950"/>
                  </a:lnTo>
                  <a:lnTo>
                    <a:pt x="946184" y="4933950"/>
                  </a:lnTo>
                  <a:cubicBezTo>
                    <a:pt x="423621" y="4933950"/>
                    <a:pt x="0" y="4510329"/>
                    <a:pt x="0" y="3987766"/>
                  </a:cubicBezTo>
                  <a:lnTo>
                    <a:pt x="0" y="946185"/>
                  </a:lnTo>
                  <a:cubicBezTo>
                    <a:pt x="0" y="423621"/>
                    <a:pt x="423621" y="0"/>
                    <a:pt x="946184" y="0"/>
                  </a:cubicBezTo>
                  <a:close/>
                </a:path>
              </a:pathLst>
            </a:custGeom>
            <a:solidFill>
              <a:schemeClr val="bg1"/>
            </a:solidFill>
            <a:ln w="34290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406">
                <a:defRPr/>
              </a:pPr>
              <a:endParaRPr lang="en-US" sz="1013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707A0E-3ADC-4C79-B0C1-7FA5D413506D}"/>
                </a:ext>
              </a:extLst>
            </p:cNvPr>
            <p:cNvCxnSpPr>
              <a:cxnSpLocks/>
            </p:cNvCxnSpPr>
            <p:nvPr/>
          </p:nvCxnSpPr>
          <p:spPr>
            <a:xfrm>
              <a:off x="6997048" y="3098797"/>
              <a:ext cx="486655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62BE63B-C568-4FB0-AFBB-D1744A60DB36}"/>
                </a:ext>
              </a:extLst>
            </p:cNvPr>
            <p:cNvCxnSpPr/>
            <p:nvPr/>
          </p:nvCxnSpPr>
          <p:spPr>
            <a:xfrm>
              <a:off x="1119062" y="4333994"/>
              <a:ext cx="8591883" cy="16199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F4B101-9130-46AD-B0E5-263FB409F0C3}"/>
                </a:ext>
              </a:extLst>
            </p:cNvPr>
            <p:cNvSpPr txBox="1"/>
            <p:nvPr/>
          </p:nvSpPr>
          <p:spPr>
            <a:xfrm>
              <a:off x="1069933" y="4054475"/>
              <a:ext cx="1044343" cy="28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42">
                <a:defRPr/>
              </a:pPr>
              <a:r>
                <a:rPr lang="en-US" sz="750" b="1" kern="0">
                  <a:gradFill>
                    <a:gsLst>
                      <a:gs pos="37168">
                        <a:srgbClr val="0078D7"/>
                      </a:gs>
                      <a:gs pos="55000">
                        <a:srgbClr val="0078D7"/>
                      </a:gs>
                    </a:gsLst>
                    <a:lin ang="5400000" scaled="0"/>
                  </a:gradFill>
                  <a:latin typeface="Segoe UI"/>
                </a:rPr>
                <a:t>Cloud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CC7D2E-8E99-476E-B481-20C3A9C129E7}"/>
                </a:ext>
              </a:extLst>
            </p:cNvPr>
            <p:cNvSpPr txBox="1"/>
            <p:nvPr/>
          </p:nvSpPr>
          <p:spPr>
            <a:xfrm>
              <a:off x="1066746" y="4358061"/>
              <a:ext cx="1193923" cy="28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42">
                <a:defRPr/>
              </a:pPr>
              <a:r>
                <a:rPr lang="en-US" sz="750" b="1" kern="0">
                  <a:gradFill>
                    <a:gsLst>
                      <a:gs pos="37168">
                        <a:srgbClr val="0078D7"/>
                      </a:gs>
                      <a:gs pos="55000">
                        <a:srgbClr val="0078D7"/>
                      </a:gs>
                    </a:gsLst>
                    <a:lin ang="5400000" scaled="0"/>
                  </a:gradFill>
                  <a:latin typeface="Segoe UI"/>
                </a:rPr>
                <a:t>On-premises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E10969-1AD7-42C0-9765-B8F6CEE8896D}"/>
                </a:ext>
              </a:extLst>
            </p:cNvPr>
            <p:cNvSpPr/>
            <p:nvPr/>
          </p:nvSpPr>
          <p:spPr>
            <a:xfrm>
              <a:off x="2895108" y="4191473"/>
              <a:ext cx="6197259" cy="2912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508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87974" rtlCol="0" anchor="ctr"/>
            <a:lstStyle/>
            <a:p>
              <a:pPr defTabSz="685142">
                <a:lnSpc>
                  <a:spcPct val="90000"/>
                </a:lnSpc>
                <a:defRPr/>
              </a:pPr>
              <a:r>
                <a:rPr lang="en-US" sz="750" b="1" kern="0">
                  <a:gradFill>
                    <a:gsLst>
                      <a:gs pos="15044">
                        <a:srgbClr val="FFFFFF"/>
                      </a:gs>
                      <a:gs pos="37168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On–premises data gateway</a:t>
              </a:r>
            </a:p>
          </p:txBody>
        </p:sp>
        <p:sp>
          <p:nvSpPr>
            <p:cNvPr id="44" name="AutoShape 3">
              <a:extLst>
                <a:ext uri="{FF2B5EF4-FFF2-40B4-BE49-F238E27FC236}">
                  <a16:creationId xmlns:a16="http://schemas.microsoft.com/office/drawing/2014/main" id="{B60C35D5-1329-4050-AF95-DE9F4BCE9C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818" y="4040466"/>
              <a:ext cx="584746" cy="586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40E0D92A-3B89-4BBC-B0A2-313280D95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818" y="4043277"/>
              <a:ext cx="581935" cy="583341"/>
            </a:xfrm>
            <a:custGeom>
              <a:avLst/>
              <a:gdLst>
                <a:gd name="T0" fmla="*/ 100 w 200"/>
                <a:gd name="T1" fmla="*/ 200 h 200"/>
                <a:gd name="T2" fmla="*/ 87 w 200"/>
                <a:gd name="T3" fmla="*/ 194 h 200"/>
                <a:gd name="T4" fmla="*/ 6 w 200"/>
                <a:gd name="T5" fmla="*/ 113 h 200"/>
                <a:gd name="T6" fmla="*/ 0 w 200"/>
                <a:gd name="T7" fmla="*/ 100 h 200"/>
                <a:gd name="T8" fmla="*/ 6 w 200"/>
                <a:gd name="T9" fmla="*/ 87 h 200"/>
                <a:gd name="T10" fmla="*/ 87 w 200"/>
                <a:gd name="T11" fmla="*/ 6 h 200"/>
                <a:gd name="T12" fmla="*/ 100 w 200"/>
                <a:gd name="T13" fmla="*/ 0 h 200"/>
                <a:gd name="T14" fmla="*/ 113 w 200"/>
                <a:gd name="T15" fmla="*/ 6 h 200"/>
                <a:gd name="T16" fmla="*/ 195 w 200"/>
                <a:gd name="T17" fmla="*/ 87 h 200"/>
                <a:gd name="T18" fmla="*/ 200 w 200"/>
                <a:gd name="T19" fmla="*/ 100 h 200"/>
                <a:gd name="T20" fmla="*/ 195 w 200"/>
                <a:gd name="T21" fmla="*/ 114 h 200"/>
                <a:gd name="T22" fmla="*/ 113 w 200"/>
                <a:gd name="T23" fmla="*/ 194 h 200"/>
                <a:gd name="T24" fmla="*/ 100 w 200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00">
                  <a:moveTo>
                    <a:pt x="100" y="200"/>
                  </a:moveTo>
                  <a:cubicBezTo>
                    <a:pt x="95" y="200"/>
                    <a:pt x="90" y="198"/>
                    <a:pt x="87" y="194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2" y="110"/>
                    <a:pt x="0" y="105"/>
                    <a:pt x="0" y="100"/>
                  </a:cubicBezTo>
                  <a:cubicBezTo>
                    <a:pt x="0" y="95"/>
                    <a:pt x="2" y="90"/>
                    <a:pt x="6" y="8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90" y="2"/>
                    <a:pt x="95" y="0"/>
                    <a:pt x="100" y="0"/>
                  </a:cubicBezTo>
                  <a:cubicBezTo>
                    <a:pt x="105" y="0"/>
                    <a:pt x="110" y="2"/>
                    <a:pt x="113" y="6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8" y="91"/>
                    <a:pt x="200" y="95"/>
                    <a:pt x="200" y="100"/>
                  </a:cubicBezTo>
                  <a:cubicBezTo>
                    <a:pt x="200" y="105"/>
                    <a:pt x="198" y="110"/>
                    <a:pt x="195" y="11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0" y="198"/>
                    <a:pt x="105" y="200"/>
                    <a:pt x="100" y="200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 w="158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7151D5C-C92E-4373-92CC-546189CC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0881" y="4096692"/>
              <a:ext cx="151809" cy="185545"/>
            </a:xfrm>
            <a:custGeom>
              <a:avLst/>
              <a:gdLst>
                <a:gd name="T0" fmla="*/ 54 w 108"/>
                <a:gd name="T1" fmla="*/ 0 h 132"/>
                <a:gd name="T2" fmla="*/ 0 w 108"/>
                <a:gd name="T3" fmla="*/ 53 h 132"/>
                <a:gd name="T4" fmla="*/ 37 w 108"/>
                <a:gd name="T5" fmla="*/ 53 h 132"/>
                <a:gd name="T6" fmla="*/ 37 w 108"/>
                <a:gd name="T7" fmla="*/ 132 h 132"/>
                <a:gd name="T8" fmla="*/ 70 w 108"/>
                <a:gd name="T9" fmla="*/ 132 h 132"/>
                <a:gd name="T10" fmla="*/ 70 w 108"/>
                <a:gd name="T11" fmla="*/ 53 h 132"/>
                <a:gd name="T12" fmla="*/ 108 w 108"/>
                <a:gd name="T13" fmla="*/ 53 h 132"/>
                <a:gd name="T14" fmla="*/ 54 w 108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32">
                  <a:moveTo>
                    <a:pt x="54" y="0"/>
                  </a:moveTo>
                  <a:lnTo>
                    <a:pt x="0" y="53"/>
                  </a:lnTo>
                  <a:lnTo>
                    <a:pt x="37" y="53"/>
                  </a:lnTo>
                  <a:lnTo>
                    <a:pt x="37" y="132"/>
                  </a:lnTo>
                  <a:lnTo>
                    <a:pt x="70" y="132"/>
                  </a:lnTo>
                  <a:lnTo>
                    <a:pt x="70" y="53"/>
                  </a:lnTo>
                  <a:lnTo>
                    <a:pt x="108" y="5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8989D42-D60E-4276-8250-A4868DC9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0881" y="4387659"/>
              <a:ext cx="151809" cy="186950"/>
            </a:xfrm>
            <a:custGeom>
              <a:avLst/>
              <a:gdLst>
                <a:gd name="T0" fmla="*/ 54 w 108"/>
                <a:gd name="T1" fmla="*/ 133 h 133"/>
                <a:gd name="T2" fmla="*/ 108 w 108"/>
                <a:gd name="T3" fmla="*/ 79 h 133"/>
                <a:gd name="T4" fmla="*/ 70 w 108"/>
                <a:gd name="T5" fmla="*/ 79 h 133"/>
                <a:gd name="T6" fmla="*/ 70 w 108"/>
                <a:gd name="T7" fmla="*/ 0 h 133"/>
                <a:gd name="T8" fmla="*/ 37 w 108"/>
                <a:gd name="T9" fmla="*/ 0 h 133"/>
                <a:gd name="T10" fmla="*/ 37 w 108"/>
                <a:gd name="T11" fmla="*/ 79 h 133"/>
                <a:gd name="T12" fmla="*/ 0 w 108"/>
                <a:gd name="T13" fmla="*/ 79 h 133"/>
                <a:gd name="T14" fmla="*/ 54 w 108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33">
                  <a:moveTo>
                    <a:pt x="54" y="133"/>
                  </a:moveTo>
                  <a:lnTo>
                    <a:pt x="108" y="79"/>
                  </a:lnTo>
                  <a:lnTo>
                    <a:pt x="70" y="79"/>
                  </a:lnTo>
                  <a:lnTo>
                    <a:pt x="70" y="0"/>
                  </a:lnTo>
                  <a:lnTo>
                    <a:pt x="37" y="0"/>
                  </a:lnTo>
                  <a:lnTo>
                    <a:pt x="37" y="79"/>
                  </a:lnTo>
                  <a:lnTo>
                    <a:pt x="0" y="79"/>
                  </a:lnTo>
                  <a:lnTo>
                    <a:pt x="54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CE16E462-0105-413D-A102-01D31D3D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926" y="4259746"/>
              <a:ext cx="179922" cy="151809"/>
            </a:xfrm>
            <a:custGeom>
              <a:avLst/>
              <a:gdLst>
                <a:gd name="T0" fmla="*/ 0 w 128"/>
                <a:gd name="T1" fmla="*/ 54 h 108"/>
                <a:gd name="T2" fmla="*/ 56 w 128"/>
                <a:gd name="T3" fmla="*/ 108 h 108"/>
                <a:gd name="T4" fmla="*/ 56 w 128"/>
                <a:gd name="T5" fmla="*/ 70 h 108"/>
                <a:gd name="T6" fmla="*/ 128 w 128"/>
                <a:gd name="T7" fmla="*/ 70 h 108"/>
                <a:gd name="T8" fmla="*/ 128 w 128"/>
                <a:gd name="T9" fmla="*/ 37 h 108"/>
                <a:gd name="T10" fmla="*/ 56 w 128"/>
                <a:gd name="T11" fmla="*/ 37 h 108"/>
                <a:gd name="T12" fmla="*/ 56 w 128"/>
                <a:gd name="T13" fmla="*/ 0 h 108"/>
                <a:gd name="T14" fmla="*/ 0 w 128"/>
                <a:gd name="T15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8">
                  <a:moveTo>
                    <a:pt x="0" y="54"/>
                  </a:moveTo>
                  <a:lnTo>
                    <a:pt x="56" y="108"/>
                  </a:lnTo>
                  <a:lnTo>
                    <a:pt x="56" y="70"/>
                  </a:lnTo>
                  <a:lnTo>
                    <a:pt x="128" y="70"/>
                  </a:lnTo>
                  <a:lnTo>
                    <a:pt x="128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A9EF9571-9B1E-4274-8234-95AB36FE4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723" y="4259746"/>
              <a:ext cx="179922" cy="151809"/>
            </a:xfrm>
            <a:custGeom>
              <a:avLst/>
              <a:gdLst>
                <a:gd name="T0" fmla="*/ 128 w 128"/>
                <a:gd name="T1" fmla="*/ 54 h 108"/>
                <a:gd name="T2" fmla="*/ 74 w 128"/>
                <a:gd name="T3" fmla="*/ 0 h 108"/>
                <a:gd name="T4" fmla="*/ 74 w 128"/>
                <a:gd name="T5" fmla="*/ 37 h 108"/>
                <a:gd name="T6" fmla="*/ 0 w 128"/>
                <a:gd name="T7" fmla="*/ 37 h 108"/>
                <a:gd name="T8" fmla="*/ 0 w 128"/>
                <a:gd name="T9" fmla="*/ 70 h 108"/>
                <a:gd name="T10" fmla="*/ 74 w 128"/>
                <a:gd name="T11" fmla="*/ 70 h 108"/>
                <a:gd name="T12" fmla="*/ 74 w 128"/>
                <a:gd name="T13" fmla="*/ 108 h 108"/>
                <a:gd name="T14" fmla="*/ 128 w 128"/>
                <a:gd name="T15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8">
                  <a:moveTo>
                    <a:pt x="128" y="54"/>
                  </a:moveTo>
                  <a:lnTo>
                    <a:pt x="74" y="0"/>
                  </a:lnTo>
                  <a:lnTo>
                    <a:pt x="74" y="37"/>
                  </a:lnTo>
                  <a:lnTo>
                    <a:pt x="0" y="37"/>
                  </a:lnTo>
                  <a:lnTo>
                    <a:pt x="0" y="70"/>
                  </a:lnTo>
                  <a:lnTo>
                    <a:pt x="74" y="70"/>
                  </a:lnTo>
                  <a:lnTo>
                    <a:pt x="74" y="108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71903">
                <a:defRPr/>
              </a:pPr>
              <a:endParaRPr lang="en-US" sz="1324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2562CF6-44A6-49ED-BBBA-AA96277B9CF0}"/>
                </a:ext>
              </a:extLst>
            </p:cNvPr>
            <p:cNvCxnSpPr/>
            <p:nvPr/>
          </p:nvCxnSpPr>
          <p:spPr>
            <a:xfrm flipV="1">
              <a:off x="8311305" y="3827623"/>
              <a:ext cx="0" cy="293527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081147-3DE9-46FC-9D98-D7C23518E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194" y="3079045"/>
              <a:ext cx="0" cy="1042105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6904B16-DCD9-4F4A-B101-BCD613197C81}"/>
                </a:ext>
              </a:extLst>
            </p:cNvPr>
            <p:cNvCxnSpPr/>
            <p:nvPr/>
          </p:nvCxnSpPr>
          <p:spPr>
            <a:xfrm>
              <a:off x="3033752" y="3098796"/>
              <a:ext cx="503656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12FE7F8-D0A6-4B02-84A6-2AC3E9467989}"/>
                </a:ext>
              </a:extLst>
            </p:cNvPr>
            <p:cNvCxnSpPr/>
            <p:nvPr/>
          </p:nvCxnSpPr>
          <p:spPr>
            <a:xfrm flipV="1">
              <a:off x="6360614" y="3827622"/>
              <a:ext cx="0" cy="293526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4902BA-B619-4703-B894-1B4055C1D8ED}"/>
                </a:ext>
              </a:extLst>
            </p:cNvPr>
            <p:cNvCxnSpPr/>
            <p:nvPr/>
          </p:nvCxnSpPr>
          <p:spPr>
            <a:xfrm flipV="1">
              <a:off x="4406058" y="4522837"/>
              <a:ext cx="0" cy="293526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69B0804-5483-4BCC-B140-A70EA3B2533A}"/>
                </a:ext>
              </a:extLst>
            </p:cNvPr>
            <p:cNvCxnSpPr/>
            <p:nvPr/>
          </p:nvCxnSpPr>
          <p:spPr>
            <a:xfrm flipV="1">
              <a:off x="6360614" y="4524943"/>
              <a:ext cx="0" cy="293526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2DF94C5-C800-4BBC-B10C-37680013A774}"/>
                </a:ext>
              </a:extLst>
            </p:cNvPr>
            <p:cNvCxnSpPr/>
            <p:nvPr/>
          </p:nvCxnSpPr>
          <p:spPr>
            <a:xfrm flipV="1">
              <a:off x="8311305" y="4522837"/>
              <a:ext cx="0" cy="293526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B9874DC-DF1B-47DF-86DF-3F71E166EDF9}"/>
                </a:ext>
              </a:extLst>
            </p:cNvPr>
            <p:cNvCxnSpPr/>
            <p:nvPr/>
          </p:nvCxnSpPr>
          <p:spPr>
            <a:xfrm>
              <a:off x="2551569" y="6484385"/>
              <a:ext cx="0" cy="118489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B13B8D-0D06-4C14-B285-32E35B2880DF}"/>
                </a:ext>
              </a:extLst>
            </p:cNvPr>
            <p:cNvGrpSpPr/>
            <p:nvPr/>
          </p:nvGrpSpPr>
          <p:grpSpPr>
            <a:xfrm>
              <a:off x="2548404" y="6386405"/>
              <a:ext cx="1875889" cy="198240"/>
              <a:chOff x="1729323" y="6107907"/>
              <a:chExt cx="2505075" cy="207168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BB88088-209C-4721-8567-9468C19744F9}"/>
                  </a:ext>
                </a:extLst>
              </p:cNvPr>
              <p:cNvCxnSpPr/>
              <p:nvPr/>
            </p:nvCxnSpPr>
            <p:spPr>
              <a:xfrm>
                <a:off x="1729323" y="6315075"/>
                <a:ext cx="2505075" cy="0"/>
              </a:xfrm>
              <a:prstGeom prst="line">
                <a:avLst/>
              </a:prstGeom>
              <a:ln w="38100">
                <a:solidFill>
                  <a:srgbClr val="0017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5B43028-0B16-4268-9995-25EECFD90EF0}"/>
                  </a:ext>
                </a:extLst>
              </p:cNvPr>
              <p:cNvCxnSpPr/>
              <p:nvPr/>
            </p:nvCxnSpPr>
            <p:spPr>
              <a:xfrm flipV="1">
                <a:off x="4210050" y="6107907"/>
                <a:ext cx="0" cy="202406"/>
              </a:xfrm>
              <a:prstGeom prst="straightConnector1">
                <a:avLst/>
              </a:prstGeom>
              <a:ln w="38100">
                <a:solidFill>
                  <a:srgbClr val="0017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2AB361-96F8-4805-8A23-F25E653BCF3A}"/>
                </a:ext>
              </a:extLst>
            </p:cNvPr>
            <p:cNvCxnSpPr/>
            <p:nvPr/>
          </p:nvCxnSpPr>
          <p:spPr>
            <a:xfrm>
              <a:off x="4505813" y="6584644"/>
              <a:ext cx="1875889" cy="0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A871863-0595-4C33-B841-689D43E5D0C0}"/>
                </a:ext>
              </a:extLst>
            </p:cNvPr>
            <p:cNvCxnSpPr/>
            <p:nvPr/>
          </p:nvCxnSpPr>
          <p:spPr>
            <a:xfrm flipV="1">
              <a:off x="6363469" y="6386405"/>
              <a:ext cx="0" cy="205075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4CF2D8-9DE2-42B1-AA9F-8597289F9A41}"/>
                </a:ext>
              </a:extLst>
            </p:cNvPr>
            <p:cNvCxnSpPr/>
            <p:nvPr/>
          </p:nvCxnSpPr>
          <p:spPr>
            <a:xfrm>
              <a:off x="6459655" y="6584642"/>
              <a:ext cx="1875889" cy="0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B0543B-8D4A-4192-9434-C967888FFFFE}"/>
                </a:ext>
              </a:extLst>
            </p:cNvPr>
            <p:cNvCxnSpPr/>
            <p:nvPr/>
          </p:nvCxnSpPr>
          <p:spPr>
            <a:xfrm flipV="1">
              <a:off x="8317311" y="6386422"/>
              <a:ext cx="0" cy="189127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CE06F98-3AA7-4119-A697-9E6CBDB36DE5}"/>
                </a:ext>
              </a:extLst>
            </p:cNvPr>
            <p:cNvCxnSpPr/>
            <p:nvPr/>
          </p:nvCxnSpPr>
          <p:spPr>
            <a:xfrm>
              <a:off x="6312218" y="2067158"/>
              <a:ext cx="0" cy="261311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4421608-521E-4C39-AA7E-96B7EC872BDB}"/>
                </a:ext>
              </a:extLst>
            </p:cNvPr>
            <p:cNvCxnSpPr/>
            <p:nvPr/>
          </p:nvCxnSpPr>
          <p:spPr>
            <a:xfrm>
              <a:off x="9067958" y="5607057"/>
              <a:ext cx="642987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FC7AD5-C768-46D4-8FC0-AD9411D3AB80}"/>
                </a:ext>
              </a:extLst>
            </p:cNvPr>
            <p:cNvCxnSpPr/>
            <p:nvPr/>
          </p:nvCxnSpPr>
          <p:spPr>
            <a:xfrm>
              <a:off x="4424290" y="2067158"/>
              <a:ext cx="0" cy="261311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809149-D634-4200-A22A-6B182E520107}"/>
                </a:ext>
              </a:extLst>
            </p:cNvPr>
            <p:cNvCxnSpPr/>
            <p:nvPr/>
          </p:nvCxnSpPr>
          <p:spPr>
            <a:xfrm rot="16200000">
              <a:off x="2987792" y="5534165"/>
              <a:ext cx="0" cy="118488"/>
            </a:xfrm>
            <a:prstGeom prst="line">
              <a:avLst/>
            </a:prstGeom>
            <a:ln w="38100">
              <a:solidFill>
                <a:srgbClr val="001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BB2343-42E6-47EE-B2ED-F1439352F64F}"/>
                </a:ext>
              </a:extLst>
            </p:cNvPr>
            <p:cNvCxnSpPr/>
            <p:nvPr/>
          </p:nvCxnSpPr>
          <p:spPr>
            <a:xfrm flipV="1">
              <a:off x="3028806" y="4522836"/>
              <a:ext cx="0" cy="1073739"/>
            </a:xfrm>
            <a:prstGeom prst="line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1C3C6D-7599-43F0-8A3E-2151FCF33953}"/>
                </a:ext>
              </a:extLst>
            </p:cNvPr>
            <p:cNvSpPr/>
            <p:nvPr/>
          </p:nvSpPr>
          <p:spPr>
            <a:xfrm>
              <a:off x="9784981" y="2383618"/>
              <a:ext cx="1655116" cy="38778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143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06">
                <a:defRPr/>
              </a:pPr>
              <a:endParaRPr lang="en-US" sz="1013" ker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E2572D-1275-4481-BAA5-5785500308BD}"/>
                </a:ext>
              </a:extLst>
            </p:cNvPr>
            <p:cNvSpPr txBox="1"/>
            <p:nvPr/>
          </p:nvSpPr>
          <p:spPr>
            <a:xfrm>
              <a:off x="10261979" y="4513155"/>
              <a:ext cx="701121" cy="28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42">
                <a:defRPr/>
              </a:pPr>
              <a:r>
                <a:rPr lang="en-US" sz="750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Web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1B49726-8AF8-4046-A67D-4C2345C9EBDE}"/>
                </a:ext>
              </a:extLst>
            </p:cNvPr>
            <p:cNvGrpSpPr/>
            <p:nvPr/>
          </p:nvGrpSpPr>
          <p:grpSpPr>
            <a:xfrm>
              <a:off x="10142137" y="3916327"/>
              <a:ext cx="940806" cy="509624"/>
              <a:chOff x="4172691" y="2710849"/>
              <a:chExt cx="1818832" cy="98523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27060E7-AD18-48F3-9DA6-F5A2E650C2A3}"/>
                  </a:ext>
                </a:extLst>
              </p:cNvPr>
              <p:cNvSpPr/>
              <p:nvPr/>
            </p:nvSpPr>
            <p:spPr bwMode="auto">
              <a:xfrm>
                <a:off x="4423725" y="2729731"/>
                <a:ext cx="1316762" cy="83624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9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b="1" kern="0" err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4735759-A6CB-469D-A466-F1F51D058ECC}"/>
                  </a:ext>
                </a:extLst>
              </p:cNvPr>
              <p:cNvGrpSpPr/>
              <p:nvPr/>
            </p:nvGrpSpPr>
            <p:grpSpPr>
              <a:xfrm>
                <a:off x="4172691" y="2710849"/>
                <a:ext cx="1818832" cy="985237"/>
                <a:chOff x="5992914" y="5650246"/>
                <a:chExt cx="984335" cy="533201"/>
              </a:xfrm>
              <a:solidFill>
                <a:srgbClr val="FF8C00"/>
              </a:solidFill>
            </p:grpSpPr>
            <p:sp>
              <p:nvSpPr>
                <p:cNvPr id="86" name="Freeform 13">
                  <a:extLst>
                    <a:ext uri="{FF2B5EF4-FFF2-40B4-BE49-F238E27FC236}">
                      <a16:creationId xmlns:a16="http://schemas.microsoft.com/office/drawing/2014/main" id="{010A87C1-B825-4D2F-8C30-04FB518D8C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92914" y="5650246"/>
                  <a:ext cx="984335" cy="533201"/>
                </a:xfrm>
                <a:custGeom>
                  <a:avLst/>
                  <a:gdLst>
                    <a:gd name="T0" fmla="*/ 2186 w 2572"/>
                    <a:gd name="T1" fmla="*/ 0 h 1379"/>
                    <a:gd name="T2" fmla="*/ 392 w 2572"/>
                    <a:gd name="T3" fmla="*/ 0 h 1379"/>
                    <a:gd name="T4" fmla="*/ 328 w 2572"/>
                    <a:gd name="T5" fmla="*/ 64 h 1379"/>
                    <a:gd name="T6" fmla="*/ 328 w 2572"/>
                    <a:gd name="T7" fmla="*/ 1166 h 1379"/>
                    <a:gd name="T8" fmla="*/ 392 w 2572"/>
                    <a:gd name="T9" fmla="*/ 1231 h 1379"/>
                    <a:gd name="T10" fmla="*/ 2186 w 2572"/>
                    <a:gd name="T11" fmla="*/ 1231 h 1379"/>
                    <a:gd name="T12" fmla="*/ 2250 w 2572"/>
                    <a:gd name="T13" fmla="*/ 1166 h 1379"/>
                    <a:gd name="T14" fmla="*/ 2250 w 2572"/>
                    <a:gd name="T15" fmla="*/ 64 h 1379"/>
                    <a:gd name="T16" fmla="*/ 2186 w 2572"/>
                    <a:gd name="T17" fmla="*/ 0 h 1379"/>
                    <a:gd name="T18" fmla="*/ 2167 w 2572"/>
                    <a:gd name="T19" fmla="*/ 1153 h 1379"/>
                    <a:gd name="T20" fmla="*/ 412 w 2572"/>
                    <a:gd name="T21" fmla="*/ 1153 h 1379"/>
                    <a:gd name="T22" fmla="*/ 412 w 2572"/>
                    <a:gd name="T23" fmla="*/ 71 h 1379"/>
                    <a:gd name="T24" fmla="*/ 2167 w 2572"/>
                    <a:gd name="T25" fmla="*/ 71 h 1379"/>
                    <a:gd name="T26" fmla="*/ 2167 w 2572"/>
                    <a:gd name="T27" fmla="*/ 1153 h 1379"/>
                    <a:gd name="T28" fmla="*/ 1466 w 2572"/>
                    <a:gd name="T29" fmla="*/ 1276 h 1379"/>
                    <a:gd name="T30" fmla="*/ 1466 w 2572"/>
                    <a:gd name="T31" fmla="*/ 1289 h 1379"/>
                    <a:gd name="T32" fmla="*/ 1440 w 2572"/>
                    <a:gd name="T33" fmla="*/ 1308 h 1379"/>
                    <a:gd name="T34" fmla="*/ 1138 w 2572"/>
                    <a:gd name="T35" fmla="*/ 1308 h 1379"/>
                    <a:gd name="T36" fmla="*/ 1112 w 2572"/>
                    <a:gd name="T37" fmla="*/ 1289 h 1379"/>
                    <a:gd name="T38" fmla="*/ 1112 w 2572"/>
                    <a:gd name="T39" fmla="*/ 1276 h 1379"/>
                    <a:gd name="T40" fmla="*/ 0 w 2572"/>
                    <a:gd name="T41" fmla="*/ 1276 h 1379"/>
                    <a:gd name="T42" fmla="*/ 0 w 2572"/>
                    <a:gd name="T43" fmla="*/ 1340 h 1379"/>
                    <a:gd name="T44" fmla="*/ 84 w 2572"/>
                    <a:gd name="T45" fmla="*/ 1379 h 1379"/>
                    <a:gd name="T46" fmla="*/ 84 w 2572"/>
                    <a:gd name="T47" fmla="*/ 1379 h 1379"/>
                    <a:gd name="T48" fmla="*/ 2488 w 2572"/>
                    <a:gd name="T49" fmla="*/ 1379 h 1379"/>
                    <a:gd name="T50" fmla="*/ 2488 w 2572"/>
                    <a:gd name="T51" fmla="*/ 1379 h 1379"/>
                    <a:gd name="T52" fmla="*/ 2572 w 2572"/>
                    <a:gd name="T53" fmla="*/ 1340 h 1379"/>
                    <a:gd name="T54" fmla="*/ 2572 w 2572"/>
                    <a:gd name="T55" fmla="*/ 1276 h 1379"/>
                    <a:gd name="T56" fmla="*/ 1466 w 2572"/>
                    <a:gd name="T57" fmla="*/ 1276 h 1379"/>
                    <a:gd name="T58" fmla="*/ 1466 w 2572"/>
                    <a:gd name="T59" fmla="*/ 1276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572" h="1379">
                      <a:moveTo>
                        <a:pt x="2186" y="0"/>
                      </a:moveTo>
                      <a:cubicBezTo>
                        <a:pt x="392" y="0"/>
                        <a:pt x="392" y="0"/>
                        <a:pt x="392" y="0"/>
                      </a:cubicBezTo>
                      <a:cubicBezTo>
                        <a:pt x="360" y="0"/>
                        <a:pt x="328" y="26"/>
                        <a:pt x="328" y="64"/>
                      </a:cubicBezTo>
                      <a:cubicBezTo>
                        <a:pt x="328" y="1166"/>
                        <a:pt x="328" y="1166"/>
                        <a:pt x="328" y="1166"/>
                      </a:cubicBezTo>
                      <a:cubicBezTo>
                        <a:pt x="328" y="1205"/>
                        <a:pt x="360" y="1231"/>
                        <a:pt x="392" y="1231"/>
                      </a:cubicBezTo>
                      <a:cubicBezTo>
                        <a:pt x="2186" y="1231"/>
                        <a:pt x="2186" y="1231"/>
                        <a:pt x="2186" y="1231"/>
                      </a:cubicBezTo>
                      <a:cubicBezTo>
                        <a:pt x="2225" y="1231"/>
                        <a:pt x="2250" y="1205"/>
                        <a:pt x="2250" y="1166"/>
                      </a:cubicBezTo>
                      <a:cubicBezTo>
                        <a:pt x="2250" y="64"/>
                        <a:pt x="2250" y="64"/>
                        <a:pt x="2250" y="64"/>
                      </a:cubicBezTo>
                      <a:cubicBezTo>
                        <a:pt x="2250" y="26"/>
                        <a:pt x="2225" y="0"/>
                        <a:pt x="2186" y="0"/>
                      </a:cubicBezTo>
                      <a:close/>
                      <a:moveTo>
                        <a:pt x="2167" y="1153"/>
                      </a:moveTo>
                      <a:cubicBezTo>
                        <a:pt x="412" y="1153"/>
                        <a:pt x="412" y="1153"/>
                        <a:pt x="412" y="1153"/>
                      </a:cubicBezTo>
                      <a:cubicBezTo>
                        <a:pt x="412" y="71"/>
                        <a:pt x="412" y="71"/>
                        <a:pt x="412" y="71"/>
                      </a:cubicBezTo>
                      <a:cubicBezTo>
                        <a:pt x="2167" y="71"/>
                        <a:pt x="2167" y="71"/>
                        <a:pt x="2167" y="71"/>
                      </a:cubicBezTo>
                      <a:cubicBezTo>
                        <a:pt x="2167" y="1153"/>
                        <a:pt x="2167" y="1153"/>
                        <a:pt x="2167" y="1153"/>
                      </a:cubicBezTo>
                      <a:close/>
                      <a:moveTo>
                        <a:pt x="1466" y="1276"/>
                      </a:moveTo>
                      <a:cubicBezTo>
                        <a:pt x="1466" y="1289"/>
                        <a:pt x="1466" y="1289"/>
                        <a:pt x="1466" y="1289"/>
                      </a:cubicBezTo>
                      <a:cubicBezTo>
                        <a:pt x="1466" y="1302"/>
                        <a:pt x="1453" y="1308"/>
                        <a:pt x="1440" y="1308"/>
                      </a:cubicBezTo>
                      <a:cubicBezTo>
                        <a:pt x="1138" y="1308"/>
                        <a:pt x="1138" y="1308"/>
                        <a:pt x="1138" y="1308"/>
                      </a:cubicBezTo>
                      <a:cubicBezTo>
                        <a:pt x="1125" y="1308"/>
                        <a:pt x="1112" y="1302"/>
                        <a:pt x="1112" y="1289"/>
                      </a:cubicBezTo>
                      <a:cubicBezTo>
                        <a:pt x="1112" y="1276"/>
                        <a:pt x="1112" y="1276"/>
                        <a:pt x="1112" y="1276"/>
                      </a:cubicBezTo>
                      <a:cubicBezTo>
                        <a:pt x="0" y="1276"/>
                        <a:pt x="0" y="1276"/>
                        <a:pt x="0" y="1276"/>
                      </a:cubicBezTo>
                      <a:cubicBezTo>
                        <a:pt x="0" y="1340"/>
                        <a:pt x="0" y="1340"/>
                        <a:pt x="0" y="1340"/>
                      </a:cubicBezTo>
                      <a:cubicBezTo>
                        <a:pt x="0" y="1340"/>
                        <a:pt x="58" y="1379"/>
                        <a:pt x="84" y="1379"/>
                      </a:cubicBezTo>
                      <a:cubicBezTo>
                        <a:pt x="84" y="1379"/>
                        <a:pt x="84" y="1379"/>
                        <a:pt x="84" y="1379"/>
                      </a:cubicBezTo>
                      <a:cubicBezTo>
                        <a:pt x="2488" y="1379"/>
                        <a:pt x="2488" y="1379"/>
                        <a:pt x="2488" y="1379"/>
                      </a:cubicBezTo>
                      <a:cubicBezTo>
                        <a:pt x="2488" y="1379"/>
                        <a:pt x="2488" y="1379"/>
                        <a:pt x="2488" y="1379"/>
                      </a:cubicBezTo>
                      <a:cubicBezTo>
                        <a:pt x="2514" y="1379"/>
                        <a:pt x="2572" y="1340"/>
                        <a:pt x="2572" y="1340"/>
                      </a:cubicBezTo>
                      <a:cubicBezTo>
                        <a:pt x="2572" y="1276"/>
                        <a:pt x="2572" y="1276"/>
                        <a:pt x="2572" y="1276"/>
                      </a:cubicBezTo>
                      <a:cubicBezTo>
                        <a:pt x="1466" y="1276"/>
                        <a:pt x="1466" y="1276"/>
                        <a:pt x="1466" y="1276"/>
                      </a:cubicBezTo>
                      <a:cubicBezTo>
                        <a:pt x="1466" y="1276"/>
                        <a:pt x="1466" y="1276"/>
                        <a:pt x="1466" y="12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31" tIns="34266" rIns="68531" bIns="3426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8845">
                    <a:defRPr/>
                  </a:pPr>
                  <a:endParaRPr lang="en-US" sz="750" b="1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87" name="Line Chart Right 3">
                  <a:extLst>
                    <a:ext uri="{FF2B5EF4-FFF2-40B4-BE49-F238E27FC236}">
                      <a16:creationId xmlns:a16="http://schemas.microsoft.com/office/drawing/2014/main" id="{D4A70FCB-129E-4DAB-8670-CD1A6784D31C}"/>
                    </a:ext>
                  </a:extLst>
                </p:cNvPr>
                <p:cNvSpPr/>
                <p:nvPr/>
              </p:nvSpPr>
              <p:spPr bwMode="auto">
                <a:xfrm rot="2700000">
                  <a:off x="6391829" y="5731040"/>
                  <a:ext cx="279372" cy="392672"/>
                </a:xfrm>
                <a:custGeom>
                  <a:avLst/>
                  <a:gdLst>
                    <a:gd name="connsiteX0" fmla="*/ 219849 w 2329245"/>
                    <a:gd name="connsiteY0" fmla="*/ 3078205 h 3273880"/>
                    <a:gd name="connsiteX1" fmla="*/ 2133570 w 2329245"/>
                    <a:gd name="connsiteY1" fmla="*/ 1164484 h 3273880"/>
                    <a:gd name="connsiteX2" fmla="*/ 2329245 w 2329245"/>
                    <a:gd name="connsiteY2" fmla="*/ 1360159 h 3273880"/>
                    <a:gd name="connsiteX3" fmla="*/ 415524 w 2329245"/>
                    <a:gd name="connsiteY3" fmla="*/ 3273880 h 3273880"/>
                    <a:gd name="connsiteX4" fmla="*/ 967445 w 2329245"/>
                    <a:gd name="connsiteY4" fmla="*/ 0 h 3273880"/>
                    <a:gd name="connsiteX5" fmla="*/ 1243892 w 2329245"/>
                    <a:gd name="connsiteY5" fmla="*/ 361507 h 3273880"/>
                    <a:gd name="connsiteX6" fmla="*/ 1115363 w 2329245"/>
                    <a:gd name="connsiteY6" fmla="*/ 361507 h 3273880"/>
                    <a:gd name="connsiteX7" fmla="*/ 1115363 w 2329245"/>
                    <a:gd name="connsiteY7" fmla="*/ 1687691 h 3273880"/>
                    <a:gd name="connsiteX8" fmla="*/ 1109292 w 2329245"/>
                    <a:gd name="connsiteY8" fmla="*/ 1687691 h 3273880"/>
                    <a:gd name="connsiteX9" fmla="*/ 1109292 w 2329245"/>
                    <a:gd name="connsiteY9" fmla="*/ 1693762 h 3273880"/>
                    <a:gd name="connsiteX10" fmla="*/ 780721 w 2329245"/>
                    <a:gd name="connsiteY10" fmla="*/ 1693761 h 3273880"/>
                    <a:gd name="connsiteX11" fmla="*/ 780721 w 2329245"/>
                    <a:gd name="connsiteY11" fmla="*/ 1694580 h 3273880"/>
                    <a:gd name="connsiteX12" fmla="*/ 288759 w 2329245"/>
                    <a:gd name="connsiteY12" fmla="*/ 1694580 h 3273880"/>
                    <a:gd name="connsiteX13" fmla="*/ 288758 w 2329245"/>
                    <a:gd name="connsiteY13" fmla="*/ 2789748 h 3273880"/>
                    <a:gd name="connsiteX14" fmla="*/ 290625 w 2329245"/>
                    <a:gd name="connsiteY14" fmla="*/ 2799340 h 3273880"/>
                    <a:gd name="connsiteX15" fmla="*/ 288758 w 2329245"/>
                    <a:gd name="connsiteY15" fmla="*/ 2808933 h 3273880"/>
                    <a:gd name="connsiteX16" fmla="*/ 288758 w 2329245"/>
                    <a:gd name="connsiteY16" fmla="*/ 2819588 h 3273880"/>
                    <a:gd name="connsiteX17" fmla="*/ 286685 w 2329245"/>
                    <a:gd name="connsiteY17" fmla="*/ 2819588 h 3273880"/>
                    <a:gd name="connsiteX18" fmla="*/ 280074 w 2329245"/>
                    <a:gd name="connsiteY18" fmla="*/ 2853563 h 3273880"/>
                    <a:gd name="connsiteX19" fmla="*/ 248420 w 2329245"/>
                    <a:gd name="connsiteY19" fmla="*/ 2901230 h 3273880"/>
                    <a:gd name="connsiteX20" fmla="*/ 44641 w 2329245"/>
                    <a:gd name="connsiteY20" fmla="*/ 2901230 h 3273880"/>
                    <a:gd name="connsiteX21" fmla="*/ 12987 w 2329245"/>
                    <a:gd name="connsiteY21" fmla="*/ 2853563 h 3273880"/>
                    <a:gd name="connsiteX22" fmla="*/ 6376 w 2329245"/>
                    <a:gd name="connsiteY22" fmla="*/ 2819588 h 3273880"/>
                    <a:gd name="connsiteX23" fmla="*/ 1 w 2329245"/>
                    <a:gd name="connsiteY23" fmla="*/ 2819588 h 3273880"/>
                    <a:gd name="connsiteX24" fmla="*/ 0 w 2329245"/>
                    <a:gd name="connsiteY24" fmla="*/ 1411893 h 3273880"/>
                    <a:gd name="connsiteX25" fmla="*/ 6072 w 2329245"/>
                    <a:gd name="connsiteY25" fmla="*/ 1411892 h 3273880"/>
                    <a:gd name="connsiteX26" fmla="*/ 6071 w 2329245"/>
                    <a:gd name="connsiteY26" fmla="*/ 1405822 h 3273880"/>
                    <a:gd name="connsiteX27" fmla="*/ 334645 w 2329245"/>
                    <a:gd name="connsiteY27" fmla="*/ 1405822 h 3273880"/>
                    <a:gd name="connsiteX28" fmla="*/ 334644 w 2329245"/>
                    <a:gd name="connsiteY28" fmla="*/ 1405003 h 3273880"/>
                    <a:gd name="connsiteX29" fmla="*/ 826605 w 2329245"/>
                    <a:gd name="connsiteY29" fmla="*/ 1405005 h 3273880"/>
                    <a:gd name="connsiteX30" fmla="*/ 826605 w 2329245"/>
                    <a:gd name="connsiteY30" fmla="*/ 361507 h 3273880"/>
                    <a:gd name="connsiteX31" fmla="*/ 690998 w 2329245"/>
                    <a:gd name="connsiteY31" fmla="*/ 361507 h 3273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29245" h="3273880">
                      <a:moveTo>
                        <a:pt x="219849" y="3078205"/>
                      </a:moveTo>
                      <a:lnTo>
                        <a:pt x="2133570" y="1164484"/>
                      </a:lnTo>
                      <a:lnTo>
                        <a:pt x="2329245" y="1360159"/>
                      </a:lnTo>
                      <a:lnTo>
                        <a:pt x="415524" y="3273880"/>
                      </a:lnTo>
                      <a:close/>
                      <a:moveTo>
                        <a:pt x="967445" y="0"/>
                      </a:moveTo>
                      <a:lnTo>
                        <a:pt x="1243892" y="361507"/>
                      </a:lnTo>
                      <a:lnTo>
                        <a:pt x="1115363" y="361507"/>
                      </a:lnTo>
                      <a:lnTo>
                        <a:pt x="1115363" y="1687691"/>
                      </a:lnTo>
                      <a:lnTo>
                        <a:pt x="1109292" y="1687691"/>
                      </a:lnTo>
                      <a:lnTo>
                        <a:pt x="1109292" y="1693762"/>
                      </a:lnTo>
                      <a:lnTo>
                        <a:pt x="780721" y="1693761"/>
                      </a:lnTo>
                      <a:lnTo>
                        <a:pt x="780721" y="1694580"/>
                      </a:lnTo>
                      <a:lnTo>
                        <a:pt x="288759" y="1694580"/>
                      </a:lnTo>
                      <a:lnTo>
                        <a:pt x="288758" y="2789748"/>
                      </a:lnTo>
                      <a:lnTo>
                        <a:pt x="290625" y="2799340"/>
                      </a:lnTo>
                      <a:lnTo>
                        <a:pt x="288758" y="2808933"/>
                      </a:lnTo>
                      <a:lnTo>
                        <a:pt x="288758" y="2819588"/>
                      </a:lnTo>
                      <a:lnTo>
                        <a:pt x="286685" y="2819588"/>
                      </a:lnTo>
                      <a:lnTo>
                        <a:pt x="280074" y="2853563"/>
                      </a:lnTo>
                      <a:cubicBezTo>
                        <a:pt x="273040" y="2870909"/>
                        <a:pt x="262489" y="2887162"/>
                        <a:pt x="248420" y="2901230"/>
                      </a:cubicBezTo>
                      <a:cubicBezTo>
                        <a:pt x="192148" y="2957502"/>
                        <a:pt x="100913" y="2957502"/>
                        <a:pt x="44641" y="2901230"/>
                      </a:cubicBezTo>
                      <a:cubicBezTo>
                        <a:pt x="30572" y="2887162"/>
                        <a:pt x="20021" y="2870909"/>
                        <a:pt x="12987" y="2853563"/>
                      </a:cubicBezTo>
                      <a:lnTo>
                        <a:pt x="6376" y="2819588"/>
                      </a:lnTo>
                      <a:lnTo>
                        <a:pt x="1" y="2819588"/>
                      </a:lnTo>
                      <a:lnTo>
                        <a:pt x="0" y="1411893"/>
                      </a:lnTo>
                      <a:lnTo>
                        <a:pt x="6072" y="1411892"/>
                      </a:lnTo>
                      <a:lnTo>
                        <a:pt x="6071" y="1405822"/>
                      </a:lnTo>
                      <a:lnTo>
                        <a:pt x="334645" y="1405822"/>
                      </a:lnTo>
                      <a:lnTo>
                        <a:pt x="334644" y="1405003"/>
                      </a:lnTo>
                      <a:lnTo>
                        <a:pt x="826605" y="1405005"/>
                      </a:lnTo>
                      <a:lnTo>
                        <a:pt x="826605" y="361507"/>
                      </a:lnTo>
                      <a:lnTo>
                        <a:pt x="690998" y="36150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8684">
                    <a:lnSpc>
                      <a:spcPct val="90000"/>
                    </a:lnSpc>
                    <a:defRPr/>
                  </a:pPr>
                  <a:endParaRPr lang="en-US" sz="750" b="1" kern="0" err="1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846C4A1-B205-483A-A726-4C877C4F781B}"/>
                </a:ext>
              </a:extLst>
            </p:cNvPr>
            <p:cNvSpPr txBox="1"/>
            <p:nvPr/>
          </p:nvSpPr>
          <p:spPr>
            <a:xfrm>
              <a:off x="10073084" y="5669627"/>
              <a:ext cx="1078908" cy="28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42">
                <a:defRPr/>
              </a:pPr>
              <a:r>
                <a:rPr lang="en-US" sz="750" b="1" kern="0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Embedded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95E328C-A4AB-44EB-8DE5-A9F0EBE65521}"/>
                </a:ext>
              </a:extLst>
            </p:cNvPr>
            <p:cNvGrpSpPr/>
            <p:nvPr/>
          </p:nvGrpSpPr>
          <p:grpSpPr>
            <a:xfrm>
              <a:off x="10275915" y="4974613"/>
              <a:ext cx="673250" cy="592644"/>
              <a:chOff x="10203703" y="4911047"/>
              <a:chExt cx="817674" cy="719776"/>
            </a:xfrm>
          </p:grpSpPr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89AEA521-5C7A-49F7-B57E-21451C7B77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3703" y="4911047"/>
                <a:ext cx="817674" cy="719776"/>
              </a:xfrm>
              <a:custGeom>
                <a:avLst/>
                <a:gdLst>
                  <a:gd name="T0" fmla="*/ 0 w 2338"/>
                  <a:gd name="T1" fmla="*/ 200 h 1783"/>
                  <a:gd name="T2" fmla="*/ 2338 w 2338"/>
                  <a:gd name="T3" fmla="*/ 34 h 1783"/>
                  <a:gd name="T4" fmla="*/ 1755 w 2338"/>
                  <a:gd name="T5" fmla="*/ 143 h 1783"/>
                  <a:gd name="T6" fmla="*/ 1921 w 2338"/>
                  <a:gd name="T7" fmla="*/ 160 h 1783"/>
                  <a:gd name="T8" fmla="*/ 2190 w 2338"/>
                  <a:gd name="T9" fmla="*/ 160 h 1783"/>
                  <a:gd name="T10" fmla="*/ 2104 w 2338"/>
                  <a:gd name="T11" fmla="*/ 160 h 1783"/>
                  <a:gd name="T12" fmla="*/ 2104 w 2338"/>
                  <a:gd name="T13" fmla="*/ 74 h 1783"/>
                  <a:gd name="T14" fmla="*/ 2144 w 2338"/>
                  <a:gd name="T15" fmla="*/ 114 h 1783"/>
                  <a:gd name="T16" fmla="*/ 0 w 2338"/>
                  <a:gd name="T17" fmla="*/ 308 h 1783"/>
                  <a:gd name="T18" fmla="*/ 2338 w 2338"/>
                  <a:gd name="T19" fmla="*/ 1749 h 1783"/>
                  <a:gd name="T20" fmla="*/ 91 w 2338"/>
                  <a:gd name="T21" fmla="*/ 1692 h 1783"/>
                  <a:gd name="T22" fmla="*/ 1984 w 2338"/>
                  <a:gd name="T23" fmla="*/ 97 h 1783"/>
                  <a:gd name="T24" fmla="*/ 1984 w 2338"/>
                  <a:gd name="T25" fmla="*/ 97 h 1783"/>
                  <a:gd name="T26" fmla="*/ 712 w 2338"/>
                  <a:gd name="T27" fmla="*/ 1321 h 1783"/>
                  <a:gd name="T28" fmla="*/ 480 w 2338"/>
                  <a:gd name="T29" fmla="*/ 1321 h 1783"/>
                  <a:gd name="T30" fmla="*/ 757 w 2338"/>
                  <a:gd name="T31" fmla="*/ 1369 h 1783"/>
                  <a:gd name="T32" fmla="*/ 755 w 2338"/>
                  <a:gd name="T33" fmla="*/ 726 h 1783"/>
                  <a:gd name="T34" fmla="*/ 755 w 2338"/>
                  <a:gd name="T35" fmla="*/ 855 h 1783"/>
                  <a:gd name="T36" fmla="*/ 639 w 2338"/>
                  <a:gd name="T37" fmla="*/ 855 h 1783"/>
                  <a:gd name="T38" fmla="*/ 511 w 2338"/>
                  <a:gd name="T39" fmla="*/ 855 h 1783"/>
                  <a:gd name="T40" fmla="*/ 384 w 2338"/>
                  <a:gd name="T41" fmla="*/ 855 h 1783"/>
                  <a:gd name="T42" fmla="*/ 384 w 2338"/>
                  <a:gd name="T43" fmla="*/ 971 h 1783"/>
                  <a:gd name="T44" fmla="*/ 256 w 2338"/>
                  <a:gd name="T45" fmla="*/ 991 h 1783"/>
                  <a:gd name="T46" fmla="*/ 755 w 2338"/>
                  <a:gd name="T47" fmla="*/ 687 h 1783"/>
                  <a:gd name="T48" fmla="*/ 511 w 2338"/>
                  <a:gd name="T49" fmla="*/ 874 h 1783"/>
                  <a:gd name="T50" fmla="*/ 531 w 2338"/>
                  <a:gd name="T51" fmla="*/ 874 h 1783"/>
                  <a:gd name="T52" fmla="*/ 659 w 2338"/>
                  <a:gd name="T53" fmla="*/ 971 h 1783"/>
                  <a:gd name="T54" fmla="*/ 479 w 2338"/>
                  <a:gd name="T55" fmla="*/ 726 h 1783"/>
                  <a:gd name="T56" fmla="*/ 479 w 2338"/>
                  <a:gd name="T57" fmla="*/ 726 h 1783"/>
                  <a:gd name="T58" fmla="*/ 276 w 2338"/>
                  <a:gd name="T59" fmla="*/ 726 h 1783"/>
                  <a:gd name="T60" fmla="*/ 404 w 2338"/>
                  <a:gd name="T61" fmla="*/ 657 h 1783"/>
                  <a:gd name="T62" fmla="*/ 404 w 2338"/>
                  <a:gd name="T63" fmla="*/ 598 h 1783"/>
                  <a:gd name="T64" fmla="*/ 494 w 2338"/>
                  <a:gd name="T65" fmla="*/ 598 h 1783"/>
                  <a:gd name="T66" fmla="*/ 639 w 2338"/>
                  <a:gd name="T67" fmla="*/ 661 h 1783"/>
                  <a:gd name="T68" fmla="*/ 701 w 2338"/>
                  <a:gd name="T69" fmla="*/ 598 h 1783"/>
                  <a:gd name="T70" fmla="*/ 755 w 2338"/>
                  <a:gd name="T71" fmla="*/ 545 h 1783"/>
                  <a:gd name="T72" fmla="*/ 256 w 2338"/>
                  <a:gd name="T73" fmla="*/ 805 h 1783"/>
                  <a:gd name="T74" fmla="*/ 639 w 2338"/>
                  <a:gd name="T75" fmla="*/ 490 h 1783"/>
                  <a:gd name="T76" fmla="*/ 276 w 2338"/>
                  <a:gd name="T77" fmla="*/ 490 h 1783"/>
                  <a:gd name="T78" fmla="*/ 276 w 2338"/>
                  <a:gd name="T79" fmla="*/ 490 h 1783"/>
                  <a:gd name="T80" fmla="*/ 471 w 2338"/>
                  <a:gd name="T81" fmla="*/ 704 h 1783"/>
                  <a:gd name="T82" fmla="*/ 517 w 2338"/>
                  <a:gd name="T83" fmla="*/ 735 h 1783"/>
                  <a:gd name="T84" fmla="*/ 659 w 2338"/>
                  <a:gd name="T85" fmla="*/ 755 h 1783"/>
                  <a:gd name="T86" fmla="*/ 755 w 2338"/>
                  <a:gd name="T87" fmla="*/ 659 h 1783"/>
                  <a:gd name="T88" fmla="*/ 775 w 2338"/>
                  <a:gd name="T89" fmla="*/ 553 h 1783"/>
                  <a:gd name="T90" fmla="*/ 659 w 2338"/>
                  <a:gd name="T91" fmla="*/ 669 h 1783"/>
                  <a:gd name="T92" fmla="*/ 602 w 2338"/>
                  <a:gd name="T93" fmla="*/ 726 h 1783"/>
                  <a:gd name="T94" fmla="*/ 576 w 2338"/>
                  <a:gd name="T95" fmla="*/ 709 h 1783"/>
                  <a:gd name="T96" fmla="*/ 343 w 2338"/>
                  <a:gd name="T97" fmla="*/ 745 h 1783"/>
                  <a:gd name="T98" fmla="*/ 191 w 2338"/>
                  <a:gd name="T99" fmla="*/ 898 h 1783"/>
                  <a:gd name="T100" fmla="*/ 1112 w 2338"/>
                  <a:gd name="T101" fmla="*/ 951 h 1783"/>
                  <a:gd name="T102" fmla="*/ 2028 w 2338"/>
                  <a:gd name="T103" fmla="*/ 848 h 1783"/>
                  <a:gd name="T104" fmla="*/ 2028 w 2338"/>
                  <a:gd name="T105" fmla="*/ 848 h 1783"/>
                  <a:gd name="T106" fmla="*/ 1779 w 2338"/>
                  <a:gd name="T107" fmla="*/ 1576 h 1783"/>
                  <a:gd name="T108" fmla="*/ 1354 w 2338"/>
                  <a:gd name="T109" fmla="*/ 1576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38" h="1783">
                    <a:moveTo>
                      <a:pt x="231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1" y="0"/>
                      <a:pt x="0" y="11"/>
                      <a:pt x="0" y="3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17"/>
                      <a:pt x="11" y="228"/>
                      <a:pt x="28" y="228"/>
                    </a:cubicBezTo>
                    <a:cubicBezTo>
                      <a:pt x="2310" y="228"/>
                      <a:pt x="2310" y="228"/>
                      <a:pt x="2310" y="228"/>
                    </a:cubicBezTo>
                    <a:cubicBezTo>
                      <a:pt x="2327" y="228"/>
                      <a:pt x="2338" y="217"/>
                      <a:pt x="2338" y="200"/>
                    </a:cubicBezTo>
                    <a:cubicBezTo>
                      <a:pt x="2338" y="34"/>
                      <a:pt x="2338" y="34"/>
                      <a:pt x="2338" y="34"/>
                    </a:cubicBezTo>
                    <a:cubicBezTo>
                      <a:pt x="2338" y="11"/>
                      <a:pt x="2327" y="0"/>
                      <a:pt x="2310" y="0"/>
                    </a:cubicBezTo>
                    <a:close/>
                    <a:moveTo>
                      <a:pt x="1858" y="160"/>
                    </a:moveTo>
                    <a:cubicBezTo>
                      <a:pt x="1755" y="160"/>
                      <a:pt x="1755" y="160"/>
                      <a:pt x="1755" y="160"/>
                    </a:cubicBezTo>
                    <a:cubicBezTo>
                      <a:pt x="1755" y="143"/>
                      <a:pt x="1755" y="143"/>
                      <a:pt x="1755" y="143"/>
                    </a:cubicBezTo>
                    <a:cubicBezTo>
                      <a:pt x="1858" y="143"/>
                      <a:pt x="1858" y="143"/>
                      <a:pt x="1858" y="143"/>
                    </a:cubicBezTo>
                    <a:lnTo>
                      <a:pt x="1858" y="160"/>
                    </a:lnTo>
                    <a:close/>
                    <a:moveTo>
                      <a:pt x="2001" y="160"/>
                    </a:moveTo>
                    <a:cubicBezTo>
                      <a:pt x="1921" y="160"/>
                      <a:pt x="1921" y="160"/>
                      <a:pt x="1921" y="160"/>
                    </a:cubicBezTo>
                    <a:cubicBezTo>
                      <a:pt x="1921" y="74"/>
                      <a:pt x="1921" y="74"/>
                      <a:pt x="1921" y="74"/>
                    </a:cubicBezTo>
                    <a:cubicBezTo>
                      <a:pt x="2001" y="74"/>
                      <a:pt x="2001" y="74"/>
                      <a:pt x="2001" y="74"/>
                    </a:cubicBezTo>
                    <a:lnTo>
                      <a:pt x="2001" y="160"/>
                    </a:lnTo>
                    <a:close/>
                    <a:moveTo>
                      <a:pt x="2190" y="160"/>
                    </a:moveTo>
                    <a:cubicBezTo>
                      <a:pt x="2161" y="160"/>
                      <a:pt x="2161" y="160"/>
                      <a:pt x="2161" y="160"/>
                    </a:cubicBezTo>
                    <a:cubicBezTo>
                      <a:pt x="2144" y="143"/>
                      <a:pt x="2144" y="143"/>
                      <a:pt x="2144" y="143"/>
                    </a:cubicBezTo>
                    <a:cubicBezTo>
                      <a:pt x="2132" y="131"/>
                      <a:pt x="2132" y="131"/>
                      <a:pt x="2132" y="131"/>
                    </a:cubicBezTo>
                    <a:cubicBezTo>
                      <a:pt x="2104" y="160"/>
                      <a:pt x="2104" y="160"/>
                      <a:pt x="2104" y="160"/>
                    </a:cubicBezTo>
                    <a:cubicBezTo>
                      <a:pt x="2075" y="160"/>
                      <a:pt x="2075" y="160"/>
                      <a:pt x="2075" y="160"/>
                    </a:cubicBezTo>
                    <a:cubicBezTo>
                      <a:pt x="2115" y="114"/>
                      <a:pt x="2115" y="114"/>
                      <a:pt x="2115" y="114"/>
                    </a:cubicBezTo>
                    <a:cubicBezTo>
                      <a:pt x="2075" y="74"/>
                      <a:pt x="2075" y="74"/>
                      <a:pt x="2075" y="74"/>
                    </a:cubicBezTo>
                    <a:cubicBezTo>
                      <a:pt x="2104" y="74"/>
                      <a:pt x="2104" y="74"/>
                      <a:pt x="2104" y="74"/>
                    </a:cubicBezTo>
                    <a:cubicBezTo>
                      <a:pt x="2132" y="103"/>
                      <a:pt x="2132" y="103"/>
                      <a:pt x="2132" y="103"/>
                    </a:cubicBezTo>
                    <a:cubicBezTo>
                      <a:pt x="2161" y="74"/>
                      <a:pt x="2161" y="74"/>
                      <a:pt x="2161" y="74"/>
                    </a:cubicBezTo>
                    <a:cubicBezTo>
                      <a:pt x="2190" y="74"/>
                      <a:pt x="2190" y="74"/>
                      <a:pt x="2190" y="74"/>
                    </a:cubicBezTo>
                    <a:cubicBezTo>
                      <a:pt x="2144" y="114"/>
                      <a:pt x="2144" y="114"/>
                      <a:pt x="2144" y="114"/>
                    </a:cubicBezTo>
                    <a:lnTo>
                      <a:pt x="2190" y="160"/>
                    </a:lnTo>
                    <a:close/>
                    <a:moveTo>
                      <a:pt x="2310" y="274"/>
                    </a:moveTo>
                    <a:cubicBezTo>
                      <a:pt x="28" y="274"/>
                      <a:pt x="28" y="274"/>
                      <a:pt x="28" y="274"/>
                    </a:cubicBezTo>
                    <a:cubicBezTo>
                      <a:pt x="11" y="274"/>
                      <a:pt x="0" y="291"/>
                      <a:pt x="0" y="308"/>
                    </a:cubicBezTo>
                    <a:cubicBezTo>
                      <a:pt x="0" y="1749"/>
                      <a:pt x="0" y="1749"/>
                      <a:pt x="0" y="1749"/>
                    </a:cubicBezTo>
                    <a:cubicBezTo>
                      <a:pt x="0" y="1766"/>
                      <a:pt x="11" y="1783"/>
                      <a:pt x="28" y="1783"/>
                    </a:cubicBezTo>
                    <a:cubicBezTo>
                      <a:pt x="2310" y="1783"/>
                      <a:pt x="2310" y="1783"/>
                      <a:pt x="2310" y="1783"/>
                    </a:cubicBezTo>
                    <a:cubicBezTo>
                      <a:pt x="2327" y="1783"/>
                      <a:pt x="2338" y="1766"/>
                      <a:pt x="2338" y="1749"/>
                    </a:cubicBezTo>
                    <a:cubicBezTo>
                      <a:pt x="2338" y="308"/>
                      <a:pt x="2338" y="308"/>
                      <a:pt x="2338" y="308"/>
                    </a:cubicBezTo>
                    <a:cubicBezTo>
                      <a:pt x="2338" y="291"/>
                      <a:pt x="2327" y="274"/>
                      <a:pt x="2310" y="274"/>
                    </a:cubicBezTo>
                    <a:close/>
                    <a:moveTo>
                      <a:pt x="2247" y="1692"/>
                    </a:moveTo>
                    <a:cubicBezTo>
                      <a:pt x="91" y="1692"/>
                      <a:pt x="91" y="1692"/>
                      <a:pt x="91" y="1692"/>
                    </a:cubicBezTo>
                    <a:cubicBezTo>
                      <a:pt x="91" y="366"/>
                      <a:pt x="91" y="366"/>
                      <a:pt x="91" y="366"/>
                    </a:cubicBezTo>
                    <a:cubicBezTo>
                      <a:pt x="2247" y="366"/>
                      <a:pt x="2247" y="366"/>
                      <a:pt x="2247" y="366"/>
                    </a:cubicBezTo>
                    <a:lnTo>
                      <a:pt x="2247" y="1692"/>
                    </a:lnTo>
                    <a:close/>
                    <a:moveTo>
                      <a:pt x="1984" y="97"/>
                    </a:moveTo>
                    <a:cubicBezTo>
                      <a:pt x="1984" y="97"/>
                      <a:pt x="1984" y="97"/>
                      <a:pt x="1938" y="97"/>
                    </a:cubicBezTo>
                    <a:cubicBezTo>
                      <a:pt x="1938" y="97"/>
                      <a:pt x="1938" y="97"/>
                      <a:pt x="1938" y="143"/>
                    </a:cubicBezTo>
                    <a:cubicBezTo>
                      <a:pt x="1938" y="143"/>
                      <a:pt x="1938" y="143"/>
                      <a:pt x="1984" y="143"/>
                    </a:cubicBezTo>
                    <a:lnTo>
                      <a:pt x="1984" y="97"/>
                    </a:lnTo>
                    <a:close/>
                    <a:moveTo>
                      <a:pt x="480" y="1552"/>
                    </a:moveTo>
                    <a:cubicBezTo>
                      <a:pt x="482" y="1552"/>
                      <a:pt x="482" y="1552"/>
                      <a:pt x="482" y="1552"/>
                    </a:cubicBezTo>
                    <a:cubicBezTo>
                      <a:pt x="481" y="1552"/>
                      <a:pt x="481" y="1552"/>
                      <a:pt x="480" y="1552"/>
                    </a:cubicBezTo>
                    <a:close/>
                    <a:moveTo>
                      <a:pt x="712" y="1321"/>
                    </a:moveTo>
                    <a:cubicBezTo>
                      <a:pt x="712" y="1195"/>
                      <a:pt x="610" y="1092"/>
                      <a:pt x="482" y="1092"/>
                    </a:cubicBezTo>
                    <a:cubicBezTo>
                      <a:pt x="356" y="1092"/>
                      <a:pt x="253" y="1195"/>
                      <a:pt x="253" y="1321"/>
                    </a:cubicBezTo>
                    <a:cubicBezTo>
                      <a:pt x="253" y="1448"/>
                      <a:pt x="355" y="1551"/>
                      <a:pt x="480" y="1552"/>
                    </a:cubicBezTo>
                    <a:cubicBezTo>
                      <a:pt x="480" y="1321"/>
                      <a:pt x="480" y="1321"/>
                      <a:pt x="480" y="1321"/>
                    </a:cubicBezTo>
                    <a:cubicBezTo>
                      <a:pt x="712" y="1321"/>
                      <a:pt x="712" y="1321"/>
                      <a:pt x="712" y="1321"/>
                    </a:cubicBezTo>
                    <a:close/>
                    <a:moveTo>
                      <a:pt x="525" y="1597"/>
                    </a:moveTo>
                    <a:cubicBezTo>
                      <a:pt x="526" y="1597"/>
                      <a:pt x="526" y="1597"/>
                      <a:pt x="528" y="1597"/>
                    </a:cubicBezTo>
                    <a:cubicBezTo>
                      <a:pt x="654" y="1597"/>
                      <a:pt x="757" y="1494"/>
                      <a:pt x="757" y="1369"/>
                    </a:cubicBezTo>
                    <a:cubicBezTo>
                      <a:pt x="525" y="1369"/>
                      <a:pt x="525" y="1369"/>
                      <a:pt x="525" y="1369"/>
                    </a:cubicBezTo>
                    <a:lnTo>
                      <a:pt x="525" y="1597"/>
                    </a:lnTo>
                    <a:close/>
                    <a:moveTo>
                      <a:pt x="755" y="687"/>
                    </a:moveTo>
                    <a:cubicBezTo>
                      <a:pt x="755" y="726"/>
                      <a:pt x="755" y="726"/>
                      <a:pt x="755" y="726"/>
                    </a:cubicBezTo>
                    <a:cubicBezTo>
                      <a:pt x="715" y="726"/>
                      <a:pt x="715" y="726"/>
                      <a:pt x="715" y="726"/>
                    </a:cubicBezTo>
                    <a:cubicBezTo>
                      <a:pt x="696" y="746"/>
                      <a:pt x="696" y="746"/>
                      <a:pt x="696" y="746"/>
                    </a:cubicBezTo>
                    <a:cubicBezTo>
                      <a:pt x="755" y="746"/>
                      <a:pt x="755" y="746"/>
                      <a:pt x="755" y="746"/>
                    </a:cubicBezTo>
                    <a:cubicBezTo>
                      <a:pt x="755" y="855"/>
                      <a:pt x="755" y="855"/>
                      <a:pt x="755" y="855"/>
                    </a:cubicBezTo>
                    <a:cubicBezTo>
                      <a:pt x="659" y="855"/>
                      <a:pt x="659" y="855"/>
                      <a:pt x="659" y="855"/>
                    </a:cubicBezTo>
                    <a:cubicBezTo>
                      <a:pt x="659" y="783"/>
                      <a:pt x="659" y="783"/>
                      <a:pt x="659" y="783"/>
                    </a:cubicBezTo>
                    <a:cubicBezTo>
                      <a:pt x="639" y="803"/>
                      <a:pt x="639" y="803"/>
                      <a:pt x="639" y="803"/>
                    </a:cubicBezTo>
                    <a:cubicBezTo>
                      <a:pt x="639" y="855"/>
                      <a:pt x="639" y="855"/>
                      <a:pt x="639" y="855"/>
                    </a:cubicBezTo>
                    <a:cubicBezTo>
                      <a:pt x="531" y="855"/>
                      <a:pt x="531" y="855"/>
                      <a:pt x="531" y="855"/>
                    </a:cubicBezTo>
                    <a:cubicBezTo>
                      <a:pt x="531" y="778"/>
                      <a:pt x="531" y="778"/>
                      <a:pt x="531" y="778"/>
                    </a:cubicBezTo>
                    <a:cubicBezTo>
                      <a:pt x="511" y="758"/>
                      <a:pt x="511" y="758"/>
                      <a:pt x="511" y="758"/>
                    </a:cubicBezTo>
                    <a:cubicBezTo>
                      <a:pt x="511" y="855"/>
                      <a:pt x="511" y="855"/>
                      <a:pt x="511" y="855"/>
                    </a:cubicBezTo>
                    <a:cubicBezTo>
                      <a:pt x="404" y="855"/>
                      <a:pt x="404" y="855"/>
                      <a:pt x="404" y="855"/>
                    </a:cubicBezTo>
                    <a:cubicBezTo>
                      <a:pt x="404" y="800"/>
                      <a:pt x="404" y="800"/>
                      <a:pt x="404" y="800"/>
                    </a:cubicBezTo>
                    <a:cubicBezTo>
                      <a:pt x="384" y="820"/>
                      <a:pt x="384" y="820"/>
                      <a:pt x="384" y="820"/>
                    </a:cubicBezTo>
                    <a:cubicBezTo>
                      <a:pt x="384" y="855"/>
                      <a:pt x="384" y="855"/>
                      <a:pt x="384" y="855"/>
                    </a:cubicBezTo>
                    <a:cubicBezTo>
                      <a:pt x="349" y="855"/>
                      <a:pt x="349" y="855"/>
                      <a:pt x="349" y="855"/>
                    </a:cubicBezTo>
                    <a:cubicBezTo>
                      <a:pt x="330" y="874"/>
                      <a:pt x="330" y="874"/>
                      <a:pt x="330" y="874"/>
                    </a:cubicBezTo>
                    <a:cubicBezTo>
                      <a:pt x="384" y="874"/>
                      <a:pt x="384" y="874"/>
                      <a:pt x="384" y="874"/>
                    </a:cubicBezTo>
                    <a:cubicBezTo>
                      <a:pt x="384" y="971"/>
                      <a:pt x="384" y="971"/>
                      <a:pt x="384" y="971"/>
                    </a:cubicBezTo>
                    <a:cubicBezTo>
                      <a:pt x="276" y="971"/>
                      <a:pt x="276" y="971"/>
                      <a:pt x="276" y="971"/>
                    </a:cubicBezTo>
                    <a:cubicBezTo>
                      <a:pt x="276" y="928"/>
                      <a:pt x="276" y="928"/>
                      <a:pt x="276" y="928"/>
                    </a:cubicBezTo>
                    <a:cubicBezTo>
                      <a:pt x="256" y="948"/>
                      <a:pt x="256" y="948"/>
                      <a:pt x="256" y="948"/>
                    </a:cubicBezTo>
                    <a:cubicBezTo>
                      <a:pt x="256" y="991"/>
                      <a:pt x="256" y="991"/>
                      <a:pt x="256" y="991"/>
                    </a:cubicBezTo>
                    <a:cubicBezTo>
                      <a:pt x="775" y="991"/>
                      <a:pt x="775" y="991"/>
                      <a:pt x="775" y="991"/>
                    </a:cubicBezTo>
                    <a:cubicBezTo>
                      <a:pt x="775" y="667"/>
                      <a:pt x="775" y="667"/>
                      <a:pt x="775" y="667"/>
                    </a:cubicBezTo>
                    <a:cubicBezTo>
                      <a:pt x="763" y="678"/>
                      <a:pt x="763" y="678"/>
                      <a:pt x="763" y="678"/>
                    </a:cubicBezTo>
                    <a:lnTo>
                      <a:pt x="755" y="687"/>
                    </a:lnTo>
                    <a:close/>
                    <a:moveTo>
                      <a:pt x="511" y="971"/>
                    </a:moveTo>
                    <a:cubicBezTo>
                      <a:pt x="404" y="971"/>
                      <a:pt x="404" y="971"/>
                      <a:pt x="404" y="971"/>
                    </a:cubicBezTo>
                    <a:cubicBezTo>
                      <a:pt x="404" y="874"/>
                      <a:pt x="404" y="874"/>
                      <a:pt x="404" y="874"/>
                    </a:cubicBezTo>
                    <a:cubicBezTo>
                      <a:pt x="511" y="874"/>
                      <a:pt x="511" y="874"/>
                      <a:pt x="511" y="874"/>
                    </a:cubicBezTo>
                    <a:lnTo>
                      <a:pt x="511" y="971"/>
                    </a:lnTo>
                    <a:close/>
                    <a:moveTo>
                      <a:pt x="639" y="971"/>
                    </a:moveTo>
                    <a:cubicBezTo>
                      <a:pt x="531" y="971"/>
                      <a:pt x="531" y="971"/>
                      <a:pt x="531" y="971"/>
                    </a:cubicBezTo>
                    <a:cubicBezTo>
                      <a:pt x="531" y="874"/>
                      <a:pt x="531" y="874"/>
                      <a:pt x="531" y="874"/>
                    </a:cubicBezTo>
                    <a:cubicBezTo>
                      <a:pt x="639" y="874"/>
                      <a:pt x="639" y="874"/>
                      <a:pt x="639" y="874"/>
                    </a:cubicBezTo>
                    <a:lnTo>
                      <a:pt x="639" y="971"/>
                    </a:lnTo>
                    <a:close/>
                    <a:moveTo>
                      <a:pt x="755" y="971"/>
                    </a:moveTo>
                    <a:cubicBezTo>
                      <a:pt x="659" y="971"/>
                      <a:pt x="659" y="971"/>
                      <a:pt x="659" y="971"/>
                    </a:cubicBezTo>
                    <a:cubicBezTo>
                      <a:pt x="659" y="874"/>
                      <a:pt x="659" y="874"/>
                      <a:pt x="659" y="874"/>
                    </a:cubicBezTo>
                    <a:cubicBezTo>
                      <a:pt x="755" y="874"/>
                      <a:pt x="755" y="874"/>
                      <a:pt x="755" y="874"/>
                    </a:cubicBezTo>
                    <a:lnTo>
                      <a:pt x="755" y="971"/>
                    </a:lnTo>
                    <a:close/>
                    <a:moveTo>
                      <a:pt x="479" y="726"/>
                    </a:moveTo>
                    <a:cubicBezTo>
                      <a:pt x="458" y="746"/>
                      <a:pt x="458" y="746"/>
                      <a:pt x="458" y="746"/>
                    </a:cubicBezTo>
                    <a:cubicBezTo>
                      <a:pt x="458" y="746"/>
                      <a:pt x="458" y="746"/>
                      <a:pt x="495" y="746"/>
                    </a:cubicBezTo>
                    <a:cubicBezTo>
                      <a:pt x="496" y="746"/>
                      <a:pt x="497" y="745"/>
                      <a:pt x="499" y="745"/>
                    </a:cubicBezTo>
                    <a:cubicBezTo>
                      <a:pt x="499" y="745"/>
                      <a:pt x="499" y="745"/>
                      <a:pt x="479" y="726"/>
                    </a:cubicBezTo>
                    <a:close/>
                    <a:moveTo>
                      <a:pt x="276" y="746"/>
                    </a:moveTo>
                    <a:cubicBezTo>
                      <a:pt x="316" y="746"/>
                      <a:pt x="316" y="746"/>
                      <a:pt x="316" y="746"/>
                    </a:cubicBezTo>
                    <a:cubicBezTo>
                      <a:pt x="335" y="726"/>
                      <a:pt x="335" y="726"/>
                      <a:pt x="335" y="726"/>
                    </a:cubicBezTo>
                    <a:cubicBezTo>
                      <a:pt x="276" y="726"/>
                      <a:pt x="276" y="726"/>
                      <a:pt x="276" y="726"/>
                    </a:cubicBezTo>
                    <a:cubicBezTo>
                      <a:pt x="276" y="618"/>
                      <a:pt x="276" y="618"/>
                      <a:pt x="276" y="618"/>
                    </a:cubicBezTo>
                    <a:cubicBezTo>
                      <a:pt x="384" y="618"/>
                      <a:pt x="384" y="618"/>
                      <a:pt x="384" y="618"/>
                    </a:cubicBezTo>
                    <a:cubicBezTo>
                      <a:pt x="384" y="677"/>
                      <a:pt x="384" y="677"/>
                      <a:pt x="384" y="677"/>
                    </a:cubicBezTo>
                    <a:cubicBezTo>
                      <a:pt x="404" y="657"/>
                      <a:pt x="404" y="657"/>
                      <a:pt x="404" y="657"/>
                    </a:cubicBezTo>
                    <a:cubicBezTo>
                      <a:pt x="404" y="618"/>
                      <a:pt x="404" y="618"/>
                      <a:pt x="404" y="618"/>
                    </a:cubicBezTo>
                    <a:cubicBezTo>
                      <a:pt x="443" y="618"/>
                      <a:pt x="443" y="618"/>
                      <a:pt x="443" y="618"/>
                    </a:cubicBezTo>
                    <a:cubicBezTo>
                      <a:pt x="463" y="598"/>
                      <a:pt x="463" y="598"/>
                      <a:pt x="463" y="598"/>
                    </a:cubicBezTo>
                    <a:cubicBezTo>
                      <a:pt x="404" y="598"/>
                      <a:pt x="404" y="598"/>
                      <a:pt x="404" y="598"/>
                    </a:cubicBezTo>
                    <a:cubicBezTo>
                      <a:pt x="404" y="490"/>
                      <a:pt x="404" y="490"/>
                      <a:pt x="404" y="490"/>
                    </a:cubicBezTo>
                    <a:cubicBezTo>
                      <a:pt x="511" y="490"/>
                      <a:pt x="511" y="490"/>
                      <a:pt x="511" y="490"/>
                    </a:cubicBezTo>
                    <a:cubicBezTo>
                      <a:pt x="511" y="598"/>
                      <a:pt x="511" y="598"/>
                      <a:pt x="511" y="598"/>
                    </a:cubicBezTo>
                    <a:cubicBezTo>
                      <a:pt x="494" y="598"/>
                      <a:pt x="494" y="598"/>
                      <a:pt x="494" y="598"/>
                    </a:cubicBezTo>
                    <a:cubicBezTo>
                      <a:pt x="531" y="636"/>
                      <a:pt x="531" y="636"/>
                      <a:pt x="531" y="636"/>
                    </a:cubicBezTo>
                    <a:cubicBezTo>
                      <a:pt x="531" y="618"/>
                      <a:pt x="531" y="618"/>
                      <a:pt x="531" y="618"/>
                    </a:cubicBezTo>
                    <a:cubicBezTo>
                      <a:pt x="639" y="618"/>
                      <a:pt x="639" y="618"/>
                      <a:pt x="639" y="618"/>
                    </a:cubicBezTo>
                    <a:cubicBezTo>
                      <a:pt x="639" y="661"/>
                      <a:pt x="639" y="661"/>
                      <a:pt x="639" y="661"/>
                    </a:cubicBezTo>
                    <a:cubicBezTo>
                      <a:pt x="659" y="641"/>
                      <a:pt x="659" y="641"/>
                      <a:pt x="659" y="641"/>
                    </a:cubicBezTo>
                    <a:cubicBezTo>
                      <a:pt x="659" y="618"/>
                      <a:pt x="659" y="618"/>
                      <a:pt x="659" y="618"/>
                    </a:cubicBezTo>
                    <a:cubicBezTo>
                      <a:pt x="681" y="618"/>
                      <a:pt x="681" y="618"/>
                      <a:pt x="681" y="618"/>
                    </a:cubicBezTo>
                    <a:cubicBezTo>
                      <a:pt x="701" y="598"/>
                      <a:pt x="701" y="598"/>
                      <a:pt x="701" y="598"/>
                    </a:cubicBezTo>
                    <a:cubicBezTo>
                      <a:pt x="659" y="598"/>
                      <a:pt x="659" y="598"/>
                      <a:pt x="659" y="598"/>
                    </a:cubicBezTo>
                    <a:cubicBezTo>
                      <a:pt x="659" y="490"/>
                      <a:pt x="659" y="490"/>
                      <a:pt x="659" y="490"/>
                    </a:cubicBezTo>
                    <a:cubicBezTo>
                      <a:pt x="755" y="490"/>
                      <a:pt x="755" y="490"/>
                      <a:pt x="755" y="490"/>
                    </a:cubicBezTo>
                    <a:cubicBezTo>
                      <a:pt x="755" y="545"/>
                      <a:pt x="755" y="545"/>
                      <a:pt x="755" y="545"/>
                    </a:cubicBezTo>
                    <a:cubicBezTo>
                      <a:pt x="775" y="525"/>
                      <a:pt x="775" y="525"/>
                      <a:pt x="775" y="525"/>
                    </a:cubicBezTo>
                    <a:cubicBezTo>
                      <a:pt x="775" y="470"/>
                      <a:pt x="775" y="470"/>
                      <a:pt x="775" y="470"/>
                    </a:cubicBezTo>
                    <a:cubicBezTo>
                      <a:pt x="256" y="470"/>
                      <a:pt x="256" y="470"/>
                      <a:pt x="256" y="470"/>
                    </a:cubicBezTo>
                    <a:cubicBezTo>
                      <a:pt x="256" y="805"/>
                      <a:pt x="256" y="805"/>
                      <a:pt x="256" y="805"/>
                    </a:cubicBezTo>
                    <a:cubicBezTo>
                      <a:pt x="276" y="787"/>
                      <a:pt x="276" y="787"/>
                      <a:pt x="276" y="787"/>
                    </a:cubicBezTo>
                    <a:lnTo>
                      <a:pt x="276" y="746"/>
                    </a:lnTo>
                    <a:close/>
                    <a:moveTo>
                      <a:pt x="531" y="490"/>
                    </a:moveTo>
                    <a:cubicBezTo>
                      <a:pt x="639" y="490"/>
                      <a:pt x="639" y="490"/>
                      <a:pt x="639" y="490"/>
                    </a:cubicBezTo>
                    <a:cubicBezTo>
                      <a:pt x="639" y="598"/>
                      <a:pt x="639" y="598"/>
                      <a:pt x="639" y="598"/>
                    </a:cubicBezTo>
                    <a:cubicBezTo>
                      <a:pt x="531" y="598"/>
                      <a:pt x="531" y="598"/>
                      <a:pt x="531" y="598"/>
                    </a:cubicBezTo>
                    <a:lnTo>
                      <a:pt x="531" y="490"/>
                    </a:lnTo>
                    <a:close/>
                    <a:moveTo>
                      <a:pt x="276" y="490"/>
                    </a:moveTo>
                    <a:cubicBezTo>
                      <a:pt x="384" y="490"/>
                      <a:pt x="384" y="490"/>
                      <a:pt x="384" y="490"/>
                    </a:cubicBezTo>
                    <a:cubicBezTo>
                      <a:pt x="384" y="598"/>
                      <a:pt x="384" y="598"/>
                      <a:pt x="384" y="598"/>
                    </a:cubicBezTo>
                    <a:cubicBezTo>
                      <a:pt x="276" y="598"/>
                      <a:pt x="276" y="598"/>
                      <a:pt x="276" y="598"/>
                    </a:cubicBezTo>
                    <a:lnTo>
                      <a:pt x="276" y="490"/>
                    </a:lnTo>
                    <a:close/>
                    <a:moveTo>
                      <a:pt x="256" y="918"/>
                    </a:moveTo>
                    <a:cubicBezTo>
                      <a:pt x="322" y="853"/>
                      <a:pt x="322" y="853"/>
                      <a:pt x="322" y="853"/>
                    </a:cubicBezTo>
                    <a:cubicBezTo>
                      <a:pt x="398" y="777"/>
                      <a:pt x="398" y="777"/>
                      <a:pt x="398" y="777"/>
                    </a:cubicBezTo>
                    <a:cubicBezTo>
                      <a:pt x="471" y="704"/>
                      <a:pt x="471" y="704"/>
                      <a:pt x="471" y="704"/>
                    </a:cubicBezTo>
                    <a:cubicBezTo>
                      <a:pt x="478" y="697"/>
                      <a:pt x="478" y="697"/>
                      <a:pt x="478" y="697"/>
                    </a:cubicBezTo>
                    <a:cubicBezTo>
                      <a:pt x="485" y="704"/>
                      <a:pt x="485" y="704"/>
                      <a:pt x="485" y="704"/>
                    </a:cubicBezTo>
                    <a:cubicBezTo>
                      <a:pt x="507" y="726"/>
                      <a:pt x="507" y="726"/>
                      <a:pt x="507" y="726"/>
                    </a:cubicBezTo>
                    <a:cubicBezTo>
                      <a:pt x="517" y="735"/>
                      <a:pt x="517" y="735"/>
                      <a:pt x="517" y="735"/>
                    </a:cubicBezTo>
                    <a:cubicBezTo>
                      <a:pt x="531" y="749"/>
                      <a:pt x="531" y="749"/>
                      <a:pt x="531" y="749"/>
                    </a:cubicBezTo>
                    <a:cubicBezTo>
                      <a:pt x="598" y="816"/>
                      <a:pt x="598" y="816"/>
                      <a:pt x="598" y="816"/>
                    </a:cubicBezTo>
                    <a:cubicBezTo>
                      <a:pt x="639" y="774"/>
                      <a:pt x="639" y="774"/>
                      <a:pt x="639" y="774"/>
                    </a:cubicBezTo>
                    <a:cubicBezTo>
                      <a:pt x="659" y="755"/>
                      <a:pt x="659" y="755"/>
                      <a:pt x="659" y="755"/>
                    </a:cubicBezTo>
                    <a:cubicBezTo>
                      <a:pt x="668" y="745"/>
                      <a:pt x="668" y="745"/>
                      <a:pt x="668" y="745"/>
                    </a:cubicBezTo>
                    <a:cubicBezTo>
                      <a:pt x="688" y="726"/>
                      <a:pt x="688" y="726"/>
                      <a:pt x="688" y="726"/>
                    </a:cubicBezTo>
                    <a:cubicBezTo>
                      <a:pt x="736" y="678"/>
                      <a:pt x="736" y="678"/>
                      <a:pt x="736" y="678"/>
                    </a:cubicBezTo>
                    <a:cubicBezTo>
                      <a:pt x="755" y="659"/>
                      <a:pt x="755" y="659"/>
                      <a:pt x="755" y="659"/>
                    </a:cubicBezTo>
                    <a:cubicBezTo>
                      <a:pt x="775" y="639"/>
                      <a:pt x="775" y="639"/>
                      <a:pt x="775" y="639"/>
                    </a:cubicBezTo>
                    <a:cubicBezTo>
                      <a:pt x="858" y="556"/>
                      <a:pt x="858" y="556"/>
                      <a:pt x="858" y="556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775" y="553"/>
                      <a:pt x="775" y="553"/>
                      <a:pt x="775" y="553"/>
                    </a:cubicBezTo>
                    <a:cubicBezTo>
                      <a:pt x="755" y="573"/>
                      <a:pt x="755" y="573"/>
                      <a:pt x="755" y="573"/>
                    </a:cubicBezTo>
                    <a:cubicBezTo>
                      <a:pt x="730" y="599"/>
                      <a:pt x="730" y="599"/>
                      <a:pt x="730" y="599"/>
                    </a:cubicBezTo>
                    <a:cubicBezTo>
                      <a:pt x="710" y="618"/>
                      <a:pt x="710" y="618"/>
                      <a:pt x="710" y="618"/>
                    </a:cubicBezTo>
                    <a:cubicBezTo>
                      <a:pt x="659" y="669"/>
                      <a:pt x="659" y="669"/>
                      <a:pt x="659" y="669"/>
                    </a:cubicBezTo>
                    <a:cubicBezTo>
                      <a:pt x="639" y="689"/>
                      <a:pt x="639" y="689"/>
                      <a:pt x="639" y="689"/>
                    </a:cubicBezTo>
                    <a:cubicBezTo>
                      <a:pt x="639" y="689"/>
                      <a:pt x="639" y="689"/>
                      <a:pt x="639" y="689"/>
                    </a:cubicBezTo>
                    <a:cubicBezTo>
                      <a:pt x="605" y="723"/>
                      <a:pt x="605" y="723"/>
                      <a:pt x="605" y="723"/>
                    </a:cubicBezTo>
                    <a:cubicBezTo>
                      <a:pt x="602" y="726"/>
                      <a:pt x="602" y="726"/>
                      <a:pt x="602" y="726"/>
                    </a:cubicBezTo>
                    <a:cubicBezTo>
                      <a:pt x="598" y="730"/>
                      <a:pt x="598" y="730"/>
                      <a:pt x="598" y="730"/>
                    </a:cubicBezTo>
                    <a:cubicBezTo>
                      <a:pt x="593" y="726"/>
                      <a:pt x="593" y="726"/>
                      <a:pt x="593" y="726"/>
                    </a:cubicBezTo>
                    <a:cubicBezTo>
                      <a:pt x="591" y="723"/>
                      <a:pt x="591" y="723"/>
                      <a:pt x="591" y="723"/>
                    </a:cubicBezTo>
                    <a:cubicBezTo>
                      <a:pt x="576" y="709"/>
                      <a:pt x="576" y="709"/>
                      <a:pt x="576" y="709"/>
                    </a:cubicBezTo>
                    <a:cubicBezTo>
                      <a:pt x="531" y="664"/>
                      <a:pt x="531" y="664"/>
                      <a:pt x="531" y="664"/>
                    </a:cubicBezTo>
                    <a:cubicBezTo>
                      <a:pt x="478" y="611"/>
                      <a:pt x="478" y="611"/>
                      <a:pt x="478" y="611"/>
                    </a:cubicBezTo>
                    <a:cubicBezTo>
                      <a:pt x="363" y="726"/>
                      <a:pt x="363" y="726"/>
                      <a:pt x="363" y="726"/>
                    </a:cubicBezTo>
                    <a:cubicBezTo>
                      <a:pt x="343" y="745"/>
                      <a:pt x="343" y="745"/>
                      <a:pt x="343" y="745"/>
                    </a:cubicBezTo>
                    <a:cubicBezTo>
                      <a:pt x="302" y="786"/>
                      <a:pt x="302" y="786"/>
                      <a:pt x="302" y="786"/>
                    </a:cubicBezTo>
                    <a:cubicBezTo>
                      <a:pt x="276" y="813"/>
                      <a:pt x="276" y="813"/>
                      <a:pt x="276" y="813"/>
                    </a:cubicBezTo>
                    <a:cubicBezTo>
                      <a:pt x="256" y="832"/>
                      <a:pt x="256" y="832"/>
                      <a:pt x="256" y="832"/>
                    </a:cubicBezTo>
                    <a:cubicBezTo>
                      <a:pt x="191" y="898"/>
                      <a:pt x="191" y="898"/>
                      <a:pt x="191" y="898"/>
                    </a:cubicBezTo>
                    <a:cubicBezTo>
                      <a:pt x="234" y="941"/>
                      <a:pt x="234" y="941"/>
                      <a:pt x="234" y="941"/>
                    </a:cubicBezTo>
                    <a:lnTo>
                      <a:pt x="256" y="918"/>
                    </a:lnTo>
                    <a:close/>
                    <a:moveTo>
                      <a:pt x="1295" y="951"/>
                    </a:moveTo>
                    <a:cubicBezTo>
                      <a:pt x="1112" y="951"/>
                      <a:pt x="1112" y="951"/>
                      <a:pt x="1112" y="951"/>
                    </a:cubicBezTo>
                    <a:cubicBezTo>
                      <a:pt x="1112" y="1576"/>
                      <a:pt x="1112" y="1576"/>
                      <a:pt x="1112" y="1576"/>
                    </a:cubicBezTo>
                    <a:cubicBezTo>
                      <a:pt x="1295" y="1576"/>
                      <a:pt x="1295" y="1576"/>
                      <a:pt x="1295" y="1576"/>
                    </a:cubicBezTo>
                    <a:lnTo>
                      <a:pt x="1295" y="951"/>
                    </a:lnTo>
                    <a:close/>
                    <a:moveTo>
                      <a:pt x="2028" y="848"/>
                    </a:moveTo>
                    <a:cubicBezTo>
                      <a:pt x="1848" y="848"/>
                      <a:pt x="1848" y="848"/>
                      <a:pt x="1848" y="848"/>
                    </a:cubicBezTo>
                    <a:cubicBezTo>
                      <a:pt x="1848" y="1576"/>
                      <a:pt x="1848" y="1576"/>
                      <a:pt x="1848" y="1576"/>
                    </a:cubicBezTo>
                    <a:cubicBezTo>
                      <a:pt x="2028" y="1576"/>
                      <a:pt x="2028" y="1576"/>
                      <a:pt x="2028" y="1576"/>
                    </a:cubicBezTo>
                    <a:lnTo>
                      <a:pt x="2028" y="848"/>
                    </a:lnTo>
                    <a:close/>
                    <a:moveTo>
                      <a:pt x="1779" y="1403"/>
                    </a:moveTo>
                    <a:cubicBezTo>
                      <a:pt x="1595" y="1403"/>
                      <a:pt x="1595" y="1403"/>
                      <a:pt x="1595" y="1403"/>
                    </a:cubicBezTo>
                    <a:cubicBezTo>
                      <a:pt x="1595" y="1576"/>
                      <a:pt x="1595" y="1576"/>
                      <a:pt x="1595" y="1576"/>
                    </a:cubicBezTo>
                    <a:cubicBezTo>
                      <a:pt x="1779" y="1576"/>
                      <a:pt x="1779" y="1576"/>
                      <a:pt x="1779" y="1576"/>
                    </a:cubicBezTo>
                    <a:lnTo>
                      <a:pt x="1779" y="1403"/>
                    </a:lnTo>
                    <a:close/>
                    <a:moveTo>
                      <a:pt x="1537" y="1065"/>
                    </a:moveTo>
                    <a:cubicBezTo>
                      <a:pt x="1354" y="1065"/>
                      <a:pt x="1354" y="1065"/>
                      <a:pt x="1354" y="1065"/>
                    </a:cubicBezTo>
                    <a:cubicBezTo>
                      <a:pt x="1354" y="1576"/>
                      <a:pt x="1354" y="1576"/>
                      <a:pt x="1354" y="1576"/>
                    </a:cubicBezTo>
                    <a:cubicBezTo>
                      <a:pt x="1537" y="1576"/>
                      <a:pt x="1537" y="1576"/>
                      <a:pt x="1537" y="1576"/>
                    </a:cubicBezTo>
                    <a:lnTo>
                      <a:pt x="1537" y="10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31" tIns="34266" rIns="68531" bIns="34266" numCol="1" anchor="t" anchorCtr="0" compatLnSpc="1">
                <a:prstTxWarp prst="textNoShape">
                  <a:avLst/>
                </a:prstTxWarp>
              </a:bodyPr>
              <a:lstStyle/>
              <a:p>
                <a:pPr defTabSz="685142">
                  <a:defRPr/>
                </a:pPr>
                <a:endParaRPr lang="en-US" sz="750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631340-C0EC-4CB1-AD20-9C4597506C0E}"/>
                  </a:ext>
                </a:extLst>
              </p:cNvPr>
              <p:cNvSpPr/>
              <p:nvPr/>
            </p:nvSpPr>
            <p:spPr>
              <a:xfrm>
                <a:off x="10231409" y="5051962"/>
                <a:ext cx="762261" cy="54525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06">
                  <a:defRPr/>
                </a:pPr>
                <a:endParaRPr lang="en-US" sz="750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3" name="Line Chart Right 3">
                <a:extLst>
                  <a:ext uri="{FF2B5EF4-FFF2-40B4-BE49-F238E27FC236}">
                    <a16:creationId xmlns:a16="http://schemas.microsoft.com/office/drawing/2014/main" id="{DE83B5C0-31A1-42F5-B1B0-DA4C5B0A9230}"/>
                  </a:ext>
                </a:extLst>
              </p:cNvPr>
              <p:cNvSpPr/>
              <p:nvPr/>
            </p:nvSpPr>
            <p:spPr bwMode="auto">
              <a:xfrm rot="2700000">
                <a:off x="10354597" y="5266336"/>
                <a:ext cx="264251" cy="371419"/>
              </a:xfrm>
              <a:custGeom>
                <a:avLst/>
                <a:gdLst>
                  <a:gd name="connsiteX0" fmla="*/ 219849 w 2329245"/>
                  <a:gd name="connsiteY0" fmla="*/ 3078205 h 3273880"/>
                  <a:gd name="connsiteX1" fmla="*/ 2133570 w 2329245"/>
                  <a:gd name="connsiteY1" fmla="*/ 1164484 h 3273880"/>
                  <a:gd name="connsiteX2" fmla="*/ 2329245 w 2329245"/>
                  <a:gd name="connsiteY2" fmla="*/ 1360159 h 3273880"/>
                  <a:gd name="connsiteX3" fmla="*/ 415524 w 2329245"/>
                  <a:gd name="connsiteY3" fmla="*/ 3273880 h 3273880"/>
                  <a:gd name="connsiteX4" fmla="*/ 967445 w 2329245"/>
                  <a:gd name="connsiteY4" fmla="*/ 0 h 3273880"/>
                  <a:gd name="connsiteX5" fmla="*/ 1243892 w 2329245"/>
                  <a:gd name="connsiteY5" fmla="*/ 361507 h 3273880"/>
                  <a:gd name="connsiteX6" fmla="*/ 1115363 w 2329245"/>
                  <a:gd name="connsiteY6" fmla="*/ 361507 h 3273880"/>
                  <a:gd name="connsiteX7" fmla="*/ 1115363 w 2329245"/>
                  <a:gd name="connsiteY7" fmla="*/ 1687691 h 3273880"/>
                  <a:gd name="connsiteX8" fmla="*/ 1109292 w 2329245"/>
                  <a:gd name="connsiteY8" fmla="*/ 1687691 h 3273880"/>
                  <a:gd name="connsiteX9" fmla="*/ 1109292 w 2329245"/>
                  <a:gd name="connsiteY9" fmla="*/ 1693762 h 3273880"/>
                  <a:gd name="connsiteX10" fmla="*/ 780721 w 2329245"/>
                  <a:gd name="connsiteY10" fmla="*/ 1693761 h 3273880"/>
                  <a:gd name="connsiteX11" fmla="*/ 780721 w 2329245"/>
                  <a:gd name="connsiteY11" fmla="*/ 1694580 h 3273880"/>
                  <a:gd name="connsiteX12" fmla="*/ 288759 w 2329245"/>
                  <a:gd name="connsiteY12" fmla="*/ 1694580 h 3273880"/>
                  <a:gd name="connsiteX13" fmla="*/ 288758 w 2329245"/>
                  <a:gd name="connsiteY13" fmla="*/ 2789748 h 3273880"/>
                  <a:gd name="connsiteX14" fmla="*/ 290625 w 2329245"/>
                  <a:gd name="connsiteY14" fmla="*/ 2799340 h 3273880"/>
                  <a:gd name="connsiteX15" fmla="*/ 288758 w 2329245"/>
                  <a:gd name="connsiteY15" fmla="*/ 2808933 h 3273880"/>
                  <a:gd name="connsiteX16" fmla="*/ 288758 w 2329245"/>
                  <a:gd name="connsiteY16" fmla="*/ 2819588 h 3273880"/>
                  <a:gd name="connsiteX17" fmla="*/ 286685 w 2329245"/>
                  <a:gd name="connsiteY17" fmla="*/ 2819588 h 3273880"/>
                  <a:gd name="connsiteX18" fmla="*/ 280074 w 2329245"/>
                  <a:gd name="connsiteY18" fmla="*/ 2853563 h 3273880"/>
                  <a:gd name="connsiteX19" fmla="*/ 248420 w 2329245"/>
                  <a:gd name="connsiteY19" fmla="*/ 2901230 h 3273880"/>
                  <a:gd name="connsiteX20" fmla="*/ 44641 w 2329245"/>
                  <a:gd name="connsiteY20" fmla="*/ 2901230 h 3273880"/>
                  <a:gd name="connsiteX21" fmla="*/ 12987 w 2329245"/>
                  <a:gd name="connsiteY21" fmla="*/ 2853563 h 3273880"/>
                  <a:gd name="connsiteX22" fmla="*/ 6376 w 2329245"/>
                  <a:gd name="connsiteY22" fmla="*/ 2819588 h 3273880"/>
                  <a:gd name="connsiteX23" fmla="*/ 1 w 2329245"/>
                  <a:gd name="connsiteY23" fmla="*/ 2819588 h 3273880"/>
                  <a:gd name="connsiteX24" fmla="*/ 0 w 2329245"/>
                  <a:gd name="connsiteY24" fmla="*/ 1411893 h 3273880"/>
                  <a:gd name="connsiteX25" fmla="*/ 6072 w 2329245"/>
                  <a:gd name="connsiteY25" fmla="*/ 1411892 h 3273880"/>
                  <a:gd name="connsiteX26" fmla="*/ 6071 w 2329245"/>
                  <a:gd name="connsiteY26" fmla="*/ 1405822 h 3273880"/>
                  <a:gd name="connsiteX27" fmla="*/ 334645 w 2329245"/>
                  <a:gd name="connsiteY27" fmla="*/ 1405822 h 3273880"/>
                  <a:gd name="connsiteX28" fmla="*/ 334644 w 2329245"/>
                  <a:gd name="connsiteY28" fmla="*/ 1405003 h 3273880"/>
                  <a:gd name="connsiteX29" fmla="*/ 826605 w 2329245"/>
                  <a:gd name="connsiteY29" fmla="*/ 1405005 h 3273880"/>
                  <a:gd name="connsiteX30" fmla="*/ 826605 w 2329245"/>
                  <a:gd name="connsiteY30" fmla="*/ 361507 h 3273880"/>
                  <a:gd name="connsiteX31" fmla="*/ 690998 w 2329245"/>
                  <a:gd name="connsiteY31" fmla="*/ 361507 h 327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29245" h="3273880">
                    <a:moveTo>
                      <a:pt x="219849" y="3078205"/>
                    </a:moveTo>
                    <a:lnTo>
                      <a:pt x="2133570" y="1164484"/>
                    </a:lnTo>
                    <a:lnTo>
                      <a:pt x="2329245" y="1360159"/>
                    </a:lnTo>
                    <a:lnTo>
                      <a:pt x="415524" y="3273880"/>
                    </a:lnTo>
                    <a:close/>
                    <a:moveTo>
                      <a:pt x="967445" y="0"/>
                    </a:moveTo>
                    <a:lnTo>
                      <a:pt x="1243892" y="361507"/>
                    </a:lnTo>
                    <a:lnTo>
                      <a:pt x="1115363" y="361507"/>
                    </a:lnTo>
                    <a:lnTo>
                      <a:pt x="1115363" y="1687691"/>
                    </a:lnTo>
                    <a:lnTo>
                      <a:pt x="1109292" y="1687691"/>
                    </a:lnTo>
                    <a:lnTo>
                      <a:pt x="1109292" y="1693762"/>
                    </a:lnTo>
                    <a:lnTo>
                      <a:pt x="780721" y="1693761"/>
                    </a:lnTo>
                    <a:lnTo>
                      <a:pt x="780721" y="1694580"/>
                    </a:lnTo>
                    <a:lnTo>
                      <a:pt x="288759" y="1694580"/>
                    </a:lnTo>
                    <a:lnTo>
                      <a:pt x="288758" y="2789748"/>
                    </a:lnTo>
                    <a:lnTo>
                      <a:pt x="290625" y="2799340"/>
                    </a:lnTo>
                    <a:lnTo>
                      <a:pt x="288758" y="2808933"/>
                    </a:lnTo>
                    <a:lnTo>
                      <a:pt x="288758" y="2819588"/>
                    </a:lnTo>
                    <a:lnTo>
                      <a:pt x="286685" y="2819588"/>
                    </a:lnTo>
                    <a:lnTo>
                      <a:pt x="280074" y="2853563"/>
                    </a:lnTo>
                    <a:cubicBezTo>
                      <a:pt x="273040" y="2870909"/>
                      <a:pt x="262489" y="2887162"/>
                      <a:pt x="248420" y="2901230"/>
                    </a:cubicBezTo>
                    <a:cubicBezTo>
                      <a:pt x="192148" y="2957502"/>
                      <a:pt x="100913" y="2957502"/>
                      <a:pt x="44641" y="2901230"/>
                    </a:cubicBezTo>
                    <a:cubicBezTo>
                      <a:pt x="30572" y="2887162"/>
                      <a:pt x="20021" y="2870909"/>
                      <a:pt x="12987" y="2853563"/>
                    </a:cubicBezTo>
                    <a:lnTo>
                      <a:pt x="6376" y="2819588"/>
                    </a:lnTo>
                    <a:lnTo>
                      <a:pt x="1" y="2819588"/>
                    </a:lnTo>
                    <a:lnTo>
                      <a:pt x="0" y="1411893"/>
                    </a:lnTo>
                    <a:lnTo>
                      <a:pt x="6072" y="1411892"/>
                    </a:lnTo>
                    <a:lnTo>
                      <a:pt x="6071" y="1405822"/>
                    </a:lnTo>
                    <a:lnTo>
                      <a:pt x="334645" y="1405822"/>
                    </a:lnTo>
                    <a:lnTo>
                      <a:pt x="334644" y="1405003"/>
                    </a:lnTo>
                    <a:lnTo>
                      <a:pt x="826605" y="1405005"/>
                    </a:lnTo>
                    <a:lnTo>
                      <a:pt x="826605" y="361507"/>
                    </a:lnTo>
                    <a:lnTo>
                      <a:pt x="690998" y="361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684">
                  <a:lnSpc>
                    <a:spcPct val="90000"/>
                  </a:lnSpc>
                  <a:defRPr/>
                </a:pPr>
                <a:endParaRPr lang="en-US" sz="750" b="1" kern="0" err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4B8BFE-C311-4D31-A6CB-897614F490A2}"/>
                </a:ext>
              </a:extLst>
            </p:cNvPr>
            <p:cNvSpPr txBox="1"/>
            <p:nvPr/>
          </p:nvSpPr>
          <p:spPr>
            <a:xfrm>
              <a:off x="10261979" y="3463771"/>
              <a:ext cx="701121" cy="28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42">
                <a:defRPr/>
              </a:pPr>
              <a:r>
                <a:rPr lang="en-US" sz="750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Mobile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05B8C76-3B43-4A86-B418-E414C792A135}"/>
                </a:ext>
              </a:extLst>
            </p:cNvPr>
            <p:cNvGrpSpPr/>
            <p:nvPr/>
          </p:nvGrpSpPr>
          <p:grpSpPr>
            <a:xfrm>
              <a:off x="10424092" y="2684714"/>
              <a:ext cx="376894" cy="674202"/>
              <a:chOff x="10228142" y="2726406"/>
              <a:chExt cx="309726" cy="5540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0AF2C17-AA69-481E-8742-20BA284C9CFC}"/>
                  </a:ext>
                </a:extLst>
              </p:cNvPr>
              <p:cNvGrpSpPr/>
              <p:nvPr/>
            </p:nvGrpSpPr>
            <p:grpSpPr>
              <a:xfrm>
                <a:off x="10228142" y="2726406"/>
                <a:ext cx="309726" cy="554048"/>
                <a:chOff x="3935734" y="4103702"/>
                <a:chExt cx="407912" cy="554048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DC9B2C5-9030-48AE-B285-C8A1B9735C98}"/>
                    </a:ext>
                  </a:extLst>
                </p:cNvPr>
                <p:cNvSpPr/>
                <p:nvPr/>
              </p:nvSpPr>
              <p:spPr bwMode="auto">
                <a:xfrm>
                  <a:off x="3935734" y="4127668"/>
                  <a:ext cx="407912" cy="466346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57027" indent="-257027" algn="ctr" defTabSz="69895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 3" panose="05040102010807070707" pitchFamily="18" charset="2"/>
                    <a:buChar char="Æ"/>
                    <a:defRPr/>
                  </a:pPr>
                  <a:endParaRPr lang="en-US" sz="750" b="1" kern="0" err="1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6B68AED3-4922-48BB-BBDD-AD6E2FCA20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 flipH="1">
                  <a:off x="3935734" y="4103702"/>
                  <a:ext cx="407912" cy="554048"/>
                </a:xfrm>
                <a:custGeom>
                  <a:avLst/>
                  <a:gdLst>
                    <a:gd name="T0" fmla="*/ 124 w 133"/>
                    <a:gd name="T1" fmla="*/ 0 h 182"/>
                    <a:gd name="T2" fmla="*/ 8 w 133"/>
                    <a:gd name="T3" fmla="*/ 0 h 182"/>
                    <a:gd name="T4" fmla="*/ 0 w 133"/>
                    <a:gd name="T5" fmla="*/ 8 h 182"/>
                    <a:gd name="T6" fmla="*/ 0 w 133"/>
                    <a:gd name="T7" fmla="*/ 173 h 182"/>
                    <a:gd name="T8" fmla="*/ 8 w 133"/>
                    <a:gd name="T9" fmla="*/ 182 h 182"/>
                    <a:gd name="T10" fmla="*/ 124 w 133"/>
                    <a:gd name="T11" fmla="*/ 182 h 182"/>
                    <a:gd name="T12" fmla="*/ 133 w 133"/>
                    <a:gd name="T13" fmla="*/ 173 h 182"/>
                    <a:gd name="T14" fmla="*/ 133 w 133"/>
                    <a:gd name="T15" fmla="*/ 8 h 182"/>
                    <a:gd name="T16" fmla="*/ 124 w 133"/>
                    <a:gd name="T17" fmla="*/ 0 h 182"/>
                    <a:gd name="T18" fmla="*/ 123 w 133"/>
                    <a:gd name="T19" fmla="*/ 160 h 182"/>
                    <a:gd name="T20" fmla="*/ 10 w 133"/>
                    <a:gd name="T21" fmla="*/ 160 h 182"/>
                    <a:gd name="T22" fmla="*/ 10 w 133"/>
                    <a:gd name="T23" fmla="*/ 10 h 182"/>
                    <a:gd name="T24" fmla="*/ 123 w 133"/>
                    <a:gd name="T25" fmla="*/ 10 h 182"/>
                    <a:gd name="T26" fmla="*/ 123 w 133"/>
                    <a:gd name="T27" fmla="*/ 16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82">
                      <a:moveTo>
                        <a:pt x="12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78"/>
                        <a:pt x="3" y="182"/>
                        <a:pt x="8" y="182"/>
                      </a:cubicBezTo>
                      <a:cubicBezTo>
                        <a:pt x="124" y="182"/>
                        <a:pt x="124" y="182"/>
                        <a:pt x="124" y="182"/>
                      </a:cubicBezTo>
                      <a:cubicBezTo>
                        <a:pt x="129" y="182"/>
                        <a:pt x="133" y="178"/>
                        <a:pt x="133" y="173"/>
                      </a:cubicBezTo>
                      <a:cubicBezTo>
                        <a:pt x="133" y="8"/>
                        <a:pt x="133" y="8"/>
                        <a:pt x="133" y="8"/>
                      </a:cubicBezTo>
                      <a:cubicBezTo>
                        <a:pt x="133" y="4"/>
                        <a:pt x="129" y="0"/>
                        <a:pt x="124" y="0"/>
                      </a:cubicBezTo>
                      <a:close/>
                      <a:moveTo>
                        <a:pt x="123" y="160"/>
                      </a:moveTo>
                      <a:cubicBezTo>
                        <a:pt x="10" y="160"/>
                        <a:pt x="10" y="160"/>
                        <a:pt x="10" y="16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3" y="10"/>
                        <a:pt x="123" y="10"/>
                        <a:pt x="123" y="10"/>
                      </a:cubicBezTo>
                      <a:lnTo>
                        <a:pt x="123" y="1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895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50" b="1" kern="0"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78" name="Freeform 33">
                <a:extLst>
                  <a:ext uri="{FF2B5EF4-FFF2-40B4-BE49-F238E27FC236}">
                    <a16:creationId xmlns:a16="http://schemas.microsoft.com/office/drawing/2014/main" id="{2E7BA493-1446-471E-8AC6-5439914A67C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287341" y="2943392"/>
                <a:ext cx="191329" cy="136095"/>
              </a:xfrm>
              <a:custGeom>
                <a:avLst/>
                <a:gdLst>
                  <a:gd name="T0" fmla="*/ 0 w 1871"/>
                  <a:gd name="T1" fmla="*/ 1139 h 1330"/>
                  <a:gd name="T2" fmla="*/ 1871 w 1871"/>
                  <a:gd name="T3" fmla="*/ 1139 h 1330"/>
                  <a:gd name="T4" fmla="*/ 1871 w 1871"/>
                  <a:gd name="T5" fmla="*/ 1330 h 1330"/>
                  <a:gd name="T6" fmla="*/ 0 w 1871"/>
                  <a:gd name="T7" fmla="*/ 1330 h 1330"/>
                  <a:gd name="T8" fmla="*/ 0 w 1871"/>
                  <a:gd name="T9" fmla="*/ 1139 h 1330"/>
                  <a:gd name="T10" fmla="*/ 1870 w 1871"/>
                  <a:gd name="T11" fmla="*/ 0 h 1330"/>
                  <a:gd name="T12" fmla="*/ 1829 w 1871"/>
                  <a:gd name="T13" fmla="*/ 312 h 1330"/>
                  <a:gd name="T14" fmla="*/ 1766 w 1871"/>
                  <a:gd name="T15" fmla="*/ 249 h 1330"/>
                  <a:gd name="T16" fmla="*/ 1118 w 1871"/>
                  <a:gd name="T17" fmla="*/ 897 h 1330"/>
                  <a:gd name="T18" fmla="*/ 1115 w 1871"/>
                  <a:gd name="T19" fmla="*/ 894 h 1330"/>
                  <a:gd name="T20" fmla="*/ 1112 w 1871"/>
                  <a:gd name="T21" fmla="*/ 897 h 1330"/>
                  <a:gd name="T22" fmla="*/ 951 w 1871"/>
                  <a:gd name="T23" fmla="*/ 736 h 1330"/>
                  <a:gd name="T24" fmla="*/ 951 w 1871"/>
                  <a:gd name="T25" fmla="*/ 737 h 1330"/>
                  <a:gd name="T26" fmla="*/ 710 w 1871"/>
                  <a:gd name="T27" fmla="*/ 496 h 1330"/>
                  <a:gd name="T28" fmla="*/ 175 w 1871"/>
                  <a:gd name="T29" fmla="*/ 1032 h 1330"/>
                  <a:gd name="T30" fmla="*/ 171 w 1871"/>
                  <a:gd name="T31" fmla="*/ 1037 h 1330"/>
                  <a:gd name="T32" fmla="*/ 166 w 1871"/>
                  <a:gd name="T33" fmla="*/ 1041 h 1330"/>
                  <a:gd name="T34" fmla="*/ 161 w 1871"/>
                  <a:gd name="T35" fmla="*/ 1046 h 1330"/>
                  <a:gd name="T36" fmla="*/ 160 w 1871"/>
                  <a:gd name="T37" fmla="*/ 1045 h 1330"/>
                  <a:gd name="T38" fmla="*/ 140 w 1871"/>
                  <a:gd name="T39" fmla="*/ 1059 h 1330"/>
                  <a:gd name="T40" fmla="*/ 101 w 1871"/>
                  <a:gd name="T41" fmla="*/ 1066 h 1330"/>
                  <a:gd name="T42" fmla="*/ 1 w 1871"/>
                  <a:gd name="T43" fmla="*/ 967 h 1330"/>
                  <a:gd name="T44" fmla="*/ 9 w 1871"/>
                  <a:gd name="T45" fmla="*/ 928 h 1330"/>
                  <a:gd name="T46" fmla="*/ 23 w 1871"/>
                  <a:gd name="T47" fmla="*/ 908 h 1330"/>
                  <a:gd name="T48" fmla="*/ 19 w 1871"/>
                  <a:gd name="T49" fmla="*/ 905 h 1330"/>
                  <a:gd name="T50" fmla="*/ 707 w 1871"/>
                  <a:gd name="T51" fmla="*/ 217 h 1330"/>
                  <a:gd name="T52" fmla="*/ 710 w 1871"/>
                  <a:gd name="T53" fmla="*/ 220 h 1330"/>
                  <a:gd name="T54" fmla="*/ 713 w 1871"/>
                  <a:gd name="T55" fmla="*/ 217 h 1330"/>
                  <a:gd name="T56" fmla="*/ 874 w 1871"/>
                  <a:gd name="T57" fmla="*/ 378 h 1330"/>
                  <a:gd name="T58" fmla="*/ 874 w 1871"/>
                  <a:gd name="T59" fmla="*/ 377 h 1330"/>
                  <a:gd name="T60" fmla="*/ 1115 w 1871"/>
                  <a:gd name="T61" fmla="*/ 618 h 1330"/>
                  <a:gd name="T62" fmla="*/ 1625 w 1871"/>
                  <a:gd name="T63" fmla="*/ 108 h 1330"/>
                  <a:gd name="T64" fmla="*/ 1558 w 1871"/>
                  <a:gd name="T65" fmla="*/ 41 h 1330"/>
                  <a:gd name="T66" fmla="*/ 1870 w 1871"/>
                  <a:gd name="T67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1" h="133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849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b="1" ker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  <a:ea typeface="MS PGothic" charset="0"/>
                </a:endParaRP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11EEFB8-E0A5-48D7-B702-B2F40754D134}"/>
                </a:ext>
              </a:extLst>
            </p:cNvPr>
            <p:cNvCxnSpPr/>
            <p:nvPr/>
          </p:nvCxnSpPr>
          <p:spPr>
            <a:xfrm>
              <a:off x="3033747" y="3096653"/>
              <a:ext cx="503656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227545-CEA5-4CAE-879D-16C8DC706BEE}"/>
                </a:ext>
              </a:extLst>
            </p:cNvPr>
            <p:cNvCxnSpPr/>
            <p:nvPr/>
          </p:nvCxnSpPr>
          <p:spPr>
            <a:xfrm>
              <a:off x="9067957" y="3102346"/>
              <a:ext cx="642987" cy="0"/>
            </a:xfrm>
            <a:prstGeom prst="straightConnector1">
              <a:avLst/>
            </a:prstGeom>
            <a:ln w="38100">
              <a:solidFill>
                <a:srgbClr val="0017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monitor">
            <a:extLst>
              <a:ext uri="{FF2B5EF4-FFF2-40B4-BE49-F238E27FC236}">
                <a16:creationId xmlns:a16="http://schemas.microsoft.com/office/drawing/2014/main" id="{74604AA5-52B6-4A23-B49E-6FDD19CE56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18170" y="1630988"/>
            <a:ext cx="357608" cy="274068"/>
          </a:xfrm>
          <a:custGeom>
            <a:avLst/>
            <a:gdLst>
              <a:gd name="T0" fmla="*/ 244 w 244"/>
              <a:gd name="T1" fmla="*/ 68 h 187"/>
              <a:gd name="T2" fmla="*/ 244 w 244"/>
              <a:gd name="T3" fmla="*/ 151 h 187"/>
              <a:gd name="T4" fmla="*/ 0 w 244"/>
              <a:gd name="T5" fmla="*/ 151 h 187"/>
              <a:gd name="T6" fmla="*/ 0 w 244"/>
              <a:gd name="T7" fmla="*/ 0 h 187"/>
              <a:gd name="T8" fmla="*/ 244 w 244"/>
              <a:gd name="T9" fmla="*/ 0 h 187"/>
              <a:gd name="T10" fmla="*/ 244 w 244"/>
              <a:gd name="T11" fmla="*/ 68 h 187"/>
              <a:gd name="T12" fmla="*/ 122 w 244"/>
              <a:gd name="T13" fmla="*/ 151 h 187"/>
              <a:gd name="T14" fmla="*/ 122 w 244"/>
              <a:gd name="T15" fmla="*/ 187 h 187"/>
              <a:gd name="T16" fmla="*/ 73 w 244"/>
              <a:gd name="T17" fmla="*/ 187 h 187"/>
              <a:gd name="T18" fmla="*/ 171 w 244"/>
              <a:gd name="T1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4" h="187">
                <a:moveTo>
                  <a:pt x="244" y="68"/>
                </a:moveTo>
                <a:lnTo>
                  <a:pt x="244" y="151"/>
                </a:lnTo>
                <a:lnTo>
                  <a:pt x="0" y="151"/>
                </a:lnTo>
                <a:lnTo>
                  <a:pt x="0" y="0"/>
                </a:lnTo>
                <a:lnTo>
                  <a:pt x="244" y="0"/>
                </a:lnTo>
                <a:lnTo>
                  <a:pt x="244" y="68"/>
                </a:lnTo>
                <a:moveTo>
                  <a:pt x="122" y="151"/>
                </a:moveTo>
                <a:lnTo>
                  <a:pt x="122" y="187"/>
                </a:lnTo>
                <a:moveTo>
                  <a:pt x="73" y="187"/>
                </a:moveTo>
                <a:lnTo>
                  <a:pt x="171" y="187"/>
                </a:lnTo>
              </a:path>
            </a:pathLst>
          </a:custGeom>
          <a:noFill/>
          <a:ln w="19050" cap="sq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2" name="graph_4">
            <a:extLst>
              <a:ext uri="{FF2B5EF4-FFF2-40B4-BE49-F238E27FC236}">
                <a16:creationId xmlns:a16="http://schemas.microsoft.com/office/drawing/2014/main" id="{06D5EF73-5CF7-43C1-A1AA-15E7EB3139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21979" y="1659485"/>
            <a:ext cx="153172" cy="152539"/>
          </a:xfrm>
          <a:custGeom>
            <a:avLst/>
            <a:gdLst>
              <a:gd name="T0" fmla="*/ 310 w 334"/>
              <a:gd name="T1" fmla="*/ 178 h 333"/>
              <a:gd name="T2" fmla="*/ 155 w 334"/>
              <a:gd name="T3" fmla="*/ 333 h 333"/>
              <a:gd name="T4" fmla="*/ 0 w 334"/>
              <a:gd name="T5" fmla="*/ 178 h 333"/>
              <a:gd name="T6" fmla="*/ 155 w 334"/>
              <a:gd name="T7" fmla="*/ 23 h 333"/>
              <a:gd name="T8" fmla="*/ 155 w 334"/>
              <a:gd name="T9" fmla="*/ 178 h 333"/>
              <a:gd name="T10" fmla="*/ 310 w 334"/>
              <a:gd name="T11" fmla="*/ 178 h 333"/>
              <a:gd name="T12" fmla="*/ 334 w 334"/>
              <a:gd name="T13" fmla="*/ 139 h 333"/>
              <a:gd name="T14" fmla="*/ 195 w 334"/>
              <a:gd name="T15" fmla="*/ 0 h 333"/>
              <a:gd name="T16" fmla="*/ 195 w 334"/>
              <a:gd name="T17" fmla="*/ 139 h 333"/>
              <a:gd name="T18" fmla="*/ 334 w 334"/>
              <a:gd name="T19" fmla="*/ 139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4" h="333">
                <a:moveTo>
                  <a:pt x="310" y="178"/>
                </a:moveTo>
                <a:cubicBezTo>
                  <a:pt x="310" y="264"/>
                  <a:pt x="241" y="333"/>
                  <a:pt x="155" y="333"/>
                </a:cubicBezTo>
                <a:cubicBezTo>
                  <a:pt x="69" y="333"/>
                  <a:pt x="0" y="264"/>
                  <a:pt x="0" y="178"/>
                </a:cubicBezTo>
                <a:cubicBezTo>
                  <a:pt x="0" y="93"/>
                  <a:pt x="69" y="23"/>
                  <a:pt x="155" y="23"/>
                </a:cubicBezTo>
                <a:cubicBezTo>
                  <a:pt x="155" y="178"/>
                  <a:pt x="155" y="178"/>
                  <a:pt x="155" y="178"/>
                </a:cubicBezTo>
                <a:lnTo>
                  <a:pt x="310" y="178"/>
                </a:lnTo>
                <a:close/>
                <a:moveTo>
                  <a:pt x="334" y="139"/>
                </a:moveTo>
                <a:cubicBezTo>
                  <a:pt x="334" y="62"/>
                  <a:pt x="272" y="0"/>
                  <a:pt x="195" y="0"/>
                </a:cubicBezTo>
                <a:cubicBezTo>
                  <a:pt x="195" y="139"/>
                  <a:pt x="195" y="139"/>
                  <a:pt x="195" y="139"/>
                </a:cubicBezTo>
                <a:lnTo>
                  <a:pt x="334" y="139"/>
                </a:lnTo>
                <a:close/>
              </a:path>
            </a:pathLst>
          </a:custGeom>
          <a:noFill/>
          <a:ln w="19050" cap="sq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3" name="people_4">
            <a:extLst>
              <a:ext uri="{FF2B5EF4-FFF2-40B4-BE49-F238E27FC236}">
                <a16:creationId xmlns:a16="http://schemas.microsoft.com/office/drawing/2014/main" id="{4C24EF4C-A8C0-4A77-8A25-5854A7CCF0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74939" y="1659484"/>
            <a:ext cx="222989" cy="249298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endParaRPr lang="en-US" sz="1324"/>
          </a:p>
        </p:txBody>
      </p:sp>
      <p:sp>
        <p:nvSpPr>
          <p:cNvPr id="104" name="Rectangle 56">
            <a:extLst>
              <a:ext uri="{FF2B5EF4-FFF2-40B4-BE49-F238E27FC236}">
                <a16:creationId xmlns:a16="http://schemas.microsoft.com/office/drawing/2014/main" id="{649E5577-04E7-4D92-8E35-2D9977438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869" y="1611411"/>
            <a:ext cx="153635" cy="301579"/>
          </a:xfrm>
          <a:prstGeom prst="rect">
            <a:avLst/>
          </a:pr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5" name="Freeform 57">
            <a:extLst>
              <a:ext uri="{FF2B5EF4-FFF2-40B4-BE49-F238E27FC236}">
                <a16:creationId xmlns:a16="http://schemas.microsoft.com/office/drawing/2014/main" id="{C74DED62-20FF-4383-871E-1E552BF6EF6D}"/>
              </a:ext>
            </a:extLst>
          </p:cNvPr>
          <p:cNvSpPr>
            <a:spLocks/>
          </p:cNvSpPr>
          <p:nvPr/>
        </p:nvSpPr>
        <p:spPr bwMode="auto">
          <a:xfrm>
            <a:off x="6721065" y="1688227"/>
            <a:ext cx="85352" cy="224762"/>
          </a:xfrm>
          <a:custGeom>
            <a:avLst/>
            <a:gdLst>
              <a:gd name="T0" fmla="*/ 60 w 60"/>
              <a:gd name="T1" fmla="*/ 158 h 158"/>
              <a:gd name="T2" fmla="*/ 0 w 60"/>
              <a:gd name="T3" fmla="*/ 158 h 158"/>
              <a:gd name="T4" fmla="*/ 0 w 60"/>
              <a:gd name="T5" fmla="*/ 0 h 158"/>
              <a:gd name="T6" fmla="*/ 60 w 60"/>
              <a:gd name="T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158">
                <a:moveTo>
                  <a:pt x="60" y="158"/>
                </a:moveTo>
                <a:lnTo>
                  <a:pt x="0" y="158"/>
                </a:lnTo>
                <a:lnTo>
                  <a:pt x="0" y="0"/>
                </a:lnTo>
                <a:lnTo>
                  <a:pt x="60" y="0"/>
                </a:lnTo>
              </a:path>
            </a:pathLst>
          </a:cu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6" name="Freeform 58">
            <a:extLst>
              <a:ext uri="{FF2B5EF4-FFF2-40B4-BE49-F238E27FC236}">
                <a16:creationId xmlns:a16="http://schemas.microsoft.com/office/drawing/2014/main" id="{FAEDEB19-75E7-4336-9428-504C0B4837EE}"/>
              </a:ext>
            </a:extLst>
          </p:cNvPr>
          <p:cNvSpPr>
            <a:spLocks/>
          </p:cNvSpPr>
          <p:nvPr/>
        </p:nvSpPr>
        <p:spPr bwMode="auto">
          <a:xfrm>
            <a:off x="7016954" y="1767889"/>
            <a:ext cx="48366" cy="145099"/>
          </a:xfrm>
          <a:custGeom>
            <a:avLst/>
            <a:gdLst>
              <a:gd name="T0" fmla="*/ 0 w 34"/>
              <a:gd name="T1" fmla="*/ 102 h 102"/>
              <a:gd name="T2" fmla="*/ 34 w 34"/>
              <a:gd name="T3" fmla="*/ 102 h 102"/>
              <a:gd name="T4" fmla="*/ 34 w 34"/>
              <a:gd name="T5" fmla="*/ 0 h 102"/>
              <a:gd name="T6" fmla="*/ 0 w 34"/>
              <a:gd name="T7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102">
                <a:moveTo>
                  <a:pt x="0" y="102"/>
                </a:moveTo>
                <a:lnTo>
                  <a:pt x="34" y="102"/>
                </a:lnTo>
                <a:lnTo>
                  <a:pt x="3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7" name="Freeform 59">
            <a:extLst>
              <a:ext uri="{FF2B5EF4-FFF2-40B4-BE49-F238E27FC236}">
                <a16:creationId xmlns:a16="http://schemas.microsoft.com/office/drawing/2014/main" id="{94D99C96-EBF5-4AAD-B252-990AFE7DCA51}"/>
              </a:ext>
            </a:extLst>
          </p:cNvPr>
          <p:cNvSpPr>
            <a:spLocks/>
          </p:cNvSpPr>
          <p:nvPr/>
        </p:nvSpPr>
        <p:spPr bwMode="auto">
          <a:xfrm>
            <a:off x="6893193" y="1857511"/>
            <a:ext cx="36986" cy="55479"/>
          </a:xfrm>
          <a:custGeom>
            <a:avLst/>
            <a:gdLst>
              <a:gd name="T0" fmla="*/ 19 w 19"/>
              <a:gd name="T1" fmla="*/ 28 h 28"/>
              <a:gd name="T2" fmla="*/ 19 w 19"/>
              <a:gd name="T3" fmla="*/ 10 h 28"/>
              <a:gd name="T4" fmla="*/ 9 w 19"/>
              <a:gd name="T5" fmla="*/ 0 h 28"/>
              <a:gd name="T6" fmla="*/ 0 w 19"/>
              <a:gd name="T7" fmla="*/ 10 h 28"/>
              <a:gd name="T8" fmla="*/ 0 w 19"/>
              <a:gd name="T9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8">
                <a:moveTo>
                  <a:pt x="19" y="28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5"/>
                  <a:pt x="15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28"/>
                  <a:pt x="0" y="28"/>
                  <a:pt x="0" y="28"/>
                </a:cubicBezTo>
              </a:path>
            </a:pathLst>
          </a:cu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8" name="Rectangle 60">
            <a:extLst>
              <a:ext uri="{FF2B5EF4-FFF2-40B4-BE49-F238E27FC236}">
                <a16:creationId xmlns:a16="http://schemas.microsoft.com/office/drawing/2014/main" id="{FAFD7AC1-FEA7-4F85-A1EA-5D21D356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3318" y="1580115"/>
            <a:ext cx="44099" cy="31295"/>
          </a:xfrm>
          <a:prstGeom prst="rect">
            <a:avLst/>
          </a:prstGeom>
          <a:noFill/>
          <a:ln w="19050" cap="flat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9" name="Rectangle 61">
            <a:extLst>
              <a:ext uri="{FF2B5EF4-FFF2-40B4-BE49-F238E27FC236}">
                <a16:creationId xmlns:a16="http://schemas.microsoft.com/office/drawing/2014/main" id="{FFFCA006-89C9-494F-94AE-9986468A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670" y="1638439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0" name="Rectangle 62">
            <a:extLst>
              <a:ext uri="{FF2B5EF4-FFF2-40B4-BE49-F238E27FC236}">
                <a16:creationId xmlns:a16="http://schemas.microsoft.com/office/drawing/2014/main" id="{EB59D0DF-BB20-4BC9-9477-CB9FC24E6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670" y="1679695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1" name="Rectangle 63">
            <a:extLst>
              <a:ext uri="{FF2B5EF4-FFF2-40B4-BE49-F238E27FC236}">
                <a16:creationId xmlns:a16="http://schemas.microsoft.com/office/drawing/2014/main" id="{729A576E-ED52-4EC5-8412-77F32F610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670" y="1719522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2" name="Rectangle 64">
            <a:extLst>
              <a:ext uri="{FF2B5EF4-FFF2-40B4-BE49-F238E27FC236}">
                <a16:creationId xmlns:a16="http://schemas.microsoft.com/office/drawing/2014/main" id="{5A297BC1-AC0A-4D23-B631-A7ABCB992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670" y="1760776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3" name="Rectangle 65">
            <a:extLst>
              <a:ext uri="{FF2B5EF4-FFF2-40B4-BE49-F238E27FC236}">
                <a16:creationId xmlns:a16="http://schemas.microsoft.com/office/drawing/2014/main" id="{2A25C85F-7CD7-46B0-8823-687B6C3A5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670" y="1799184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4" name="Rectangle 66">
            <a:extLst>
              <a:ext uri="{FF2B5EF4-FFF2-40B4-BE49-F238E27FC236}">
                <a16:creationId xmlns:a16="http://schemas.microsoft.com/office/drawing/2014/main" id="{D3968183-96BB-4CB3-95DE-277B2201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474" y="1786413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5" name="Rectangle 67">
            <a:extLst>
              <a:ext uri="{FF2B5EF4-FFF2-40B4-BE49-F238E27FC236}">
                <a16:creationId xmlns:a16="http://schemas.microsoft.com/office/drawing/2014/main" id="{63BEB2F5-5D60-4ADA-B808-A38CA64D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474" y="1679695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6" name="Rectangle 68">
            <a:extLst>
              <a:ext uri="{FF2B5EF4-FFF2-40B4-BE49-F238E27FC236}">
                <a16:creationId xmlns:a16="http://schemas.microsoft.com/office/drawing/2014/main" id="{FAADA66A-A3D9-4C78-B929-DD51017A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474" y="1719522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7" name="Rectangle 69">
            <a:extLst>
              <a:ext uri="{FF2B5EF4-FFF2-40B4-BE49-F238E27FC236}">
                <a16:creationId xmlns:a16="http://schemas.microsoft.com/office/drawing/2014/main" id="{B73465AD-85A9-4D12-B584-B03B9A83F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474" y="1760776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8" name="Rectangle 70">
            <a:extLst>
              <a:ext uri="{FF2B5EF4-FFF2-40B4-BE49-F238E27FC236}">
                <a16:creationId xmlns:a16="http://schemas.microsoft.com/office/drawing/2014/main" id="{4C414E02-FEFF-4E4B-A4FE-578B7674E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474" y="1799184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9" name="Rectangle 71">
            <a:extLst>
              <a:ext uri="{FF2B5EF4-FFF2-40B4-BE49-F238E27FC236}">
                <a16:creationId xmlns:a16="http://schemas.microsoft.com/office/drawing/2014/main" id="{55F4FD76-5227-48C4-B878-DFC7066B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149" y="1638439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0" name="Rectangle 72">
            <a:extLst>
              <a:ext uri="{FF2B5EF4-FFF2-40B4-BE49-F238E27FC236}">
                <a16:creationId xmlns:a16="http://schemas.microsoft.com/office/drawing/2014/main" id="{DDC23CB1-2DAC-4BA5-A296-B18DDD518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149" y="1679695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1" name="Rectangle 73">
            <a:extLst>
              <a:ext uri="{FF2B5EF4-FFF2-40B4-BE49-F238E27FC236}">
                <a16:creationId xmlns:a16="http://schemas.microsoft.com/office/drawing/2014/main" id="{8BAE9D42-9473-4676-A6C2-8AA195DAF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149" y="1719522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2" name="Rectangle 74">
            <a:extLst>
              <a:ext uri="{FF2B5EF4-FFF2-40B4-BE49-F238E27FC236}">
                <a16:creationId xmlns:a16="http://schemas.microsoft.com/office/drawing/2014/main" id="{6EE4CAFD-401D-4806-AAF6-50CBBFBBE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149" y="1760776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3" name="Rectangle 75">
            <a:extLst>
              <a:ext uri="{FF2B5EF4-FFF2-40B4-BE49-F238E27FC236}">
                <a16:creationId xmlns:a16="http://schemas.microsoft.com/office/drawing/2014/main" id="{75B0BAB3-C082-436D-AA44-EC3F1837D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149" y="1799184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4" name="Rectangle 76">
            <a:extLst>
              <a:ext uri="{FF2B5EF4-FFF2-40B4-BE49-F238E27FC236}">
                <a16:creationId xmlns:a16="http://schemas.microsoft.com/office/drawing/2014/main" id="{FA969A9E-9055-48B8-A25D-E7B888022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093" y="1719523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5" name="Rectangle 77">
            <a:extLst>
              <a:ext uri="{FF2B5EF4-FFF2-40B4-BE49-F238E27FC236}">
                <a16:creationId xmlns:a16="http://schemas.microsoft.com/office/drawing/2014/main" id="{20775607-BE56-4A70-B057-A6E6EB819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093" y="1760776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6" name="Rectangle 78">
            <a:extLst>
              <a:ext uri="{FF2B5EF4-FFF2-40B4-BE49-F238E27FC236}">
                <a16:creationId xmlns:a16="http://schemas.microsoft.com/office/drawing/2014/main" id="{217F1DB5-7C8F-441E-B011-584DCF77A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093" y="1799184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7" name="Rectangle 79">
            <a:extLst>
              <a:ext uri="{FF2B5EF4-FFF2-40B4-BE49-F238E27FC236}">
                <a16:creationId xmlns:a16="http://schemas.microsoft.com/office/drawing/2014/main" id="{DED8467F-599A-486B-9396-0BDA48B3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769" y="1719523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8" name="Rectangle 80">
            <a:extLst>
              <a:ext uri="{FF2B5EF4-FFF2-40B4-BE49-F238E27FC236}">
                <a16:creationId xmlns:a16="http://schemas.microsoft.com/office/drawing/2014/main" id="{BDCA804B-3498-4A9B-9BD5-7E4F7D0B3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769" y="1760776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9" name="Rectangle 81">
            <a:extLst>
              <a:ext uri="{FF2B5EF4-FFF2-40B4-BE49-F238E27FC236}">
                <a16:creationId xmlns:a16="http://schemas.microsoft.com/office/drawing/2014/main" id="{DE980B55-1F3E-4021-9A13-75EB02A8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769" y="1799184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30" name="Rectangle 82">
            <a:extLst>
              <a:ext uri="{FF2B5EF4-FFF2-40B4-BE49-F238E27FC236}">
                <a16:creationId xmlns:a16="http://schemas.microsoft.com/office/drawing/2014/main" id="{B3CF2075-9B15-4997-A914-D7924206D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093" y="1840439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31" name="Rectangle 83">
            <a:extLst>
              <a:ext uri="{FF2B5EF4-FFF2-40B4-BE49-F238E27FC236}">
                <a16:creationId xmlns:a16="http://schemas.microsoft.com/office/drawing/2014/main" id="{701B5740-1F6D-4F22-B979-E3A241C97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769" y="1840439"/>
            <a:ext cx="15650" cy="15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>
              <a:solidFill>
                <a:srgbClr val="FFFFFF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33072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5475-5010-415D-990E-321AC474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 Today </a:t>
            </a:r>
            <a:r>
              <a:rPr lang="en-US" sz="1400" dirty="0"/>
              <a:t>(?!)</a:t>
            </a:r>
            <a:endParaRPr lang="LID4096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D6F0-43ED-4E3C-978D-57D8B7CA2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9" y="2133487"/>
            <a:ext cx="10973376" cy="41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D59D-747C-4690-9DC7-E90702C2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the same procedure than every year – just bigger </a:t>
            </a:r>
            <a:r>
              <a:rPr lang="en-US" sz="1400" dirty="0"/>
              <a:t>(the big data pipeline)</a:t>
            </a:r>
            <a:endParaRPr lang="LID4096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1416E-7F12-4AFA-A654-B77281C34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1835195"/>
            <a:ext cx="9472377" cy="42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6748-D6BA-4B80-B295-638C347F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not just bigger but also faster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4D0CE-93E4-47C7-BE47-C69CE0A6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1658886"/>
            <a:ext cx="9788763" cy="3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BE0B-ABC0-4475-A05F-5F7CE260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simple architecture, but more organizational challenges</a:t>
            </a:r>
            <a:endParaRPr lang="LID4096" dirty="0"/>
          </a:p>
        </p:txBody>
      </p:sp>
      <p:grpSp>
        <p:nvGrpSpPr>
          <p:cNvPr id="4" name="Gruppieren 29">
            <a:extLst>
              <a:ext uri="{FF2B5EF4-FFF2-40B4-BE49-F238E27FC236}">
                <a16:creationId xmlns:a16="http://schemas.microsoft.com/office/drawing/2014/main" id="{7425164A-EFD2-49CD-90FC-D38B97928579}"/>
              </a:ext>
            </a:extLst>
          </p:cNvPr>
          <p:cNvGrpSpPr/>
          <p:nvPr/>
        </p:nvGrpSpPr>
        <p:grpSpPr>
          <a:xfrm>
            <a:off x="2011827" y="3077776"/>
            <a:ext cx="223579" cy="245571"/>
            <a:chOff x="1907704" y="2708920"/>
            <a:chExt cx="432048" cy="57606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" name="Gleichschenkliges Dreieck 32">
              <a:extLst>
                <a:ext uri="{FF2B5EF4-FFF2-40B4-BE49-F238E27FC236}">
                  <a16:creationId xmlns:a16="http://schemas.microsoft.com/office/drawing/2014/main" id="{46A79263-A7A0-489A-BA42-C0E4ADD759F8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Ellipse 33">
              <a:extLst>
                <a:ext uri="{FF2B5EF4-FFF2-40B4-BE49-F238E27FC236}">
                  <a16:creationId xmlns:a16="http://schemas.microsoft.com/office/drawing/2014/main" id="{FEC3D1EF-ACB8-4654-8692-6A60CE8B19EA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fik 43">
            <a:extLst>
              <a:ext uri="{FF2B5EF4-FFF2-40B4-BE49-F238E27FC236}">
                <a16:creationId xmlns:a16="http://schemas.microsoft.com/office/drawing/2014/main" id="{A2AFA43E-DB20-4107-8D5F-5CCCED48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77" y="3057403"/>
            <a:ext cx="384750" cy="373757"/>
          </a:xfrm>
          <a:prstGeom prst="rect">
            <a:avLst/>
          </a:prstGeom>
        </p:spPr>
      </p:pic>
      <p:pic>
        <p:nvPicPr>
          <p:cNvPr id="8" name="Grafik 44">
            <a:extLst>
              <a:ext uri="{FF2B5EF4-FFF2-40B4-BE49-F238E27FC236}">
                <a16:creationId xmlns:a16="http://schemas.microsoft.com/office/drawing/2014/main" id="{202D2241-272D-42B6-BC2B-84B32862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82" y="3059590"/>
            <a:ext cx="397911" cy="386542"/>
          </a:xfrm>
          <a:prstGeom prst="rect">
            <a:avLst/>
          </a:prstGeom>
        </p:spPr>
      </p:pic>
      <p:pic>
        <p:nvPicPr>
          <p:cNvPr id="9" name="Grafik 51">
            <a:extLst>
              <a:ext uri="{FF2B5EF4-FFF2-40B4-BE49-F238E27FC236}">
                <a16:creationId xmlns:a16="http://schemas.microsoft.com/office/drawing/2014/main" id="{659CC761-DBB1-480A-BF48-D108683A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53" y="1674475"/>
            <a:ext cx="541893" cy="415627"/>
          </a:xfrm>
          <a:prstGeom prst="rect">
            <a:avLst/>
          </a:prstGeom>
        </p:spPr>
      </p:pic>
      <p:sp>
        <p:nvSpPr>
          <p:cNvPr id="10" name="Textfeld 53">
            <a:extLst>
              <a:ext uri="{FF2B5EF4-FFF2-40B4-BE49-F238E27FC236}">
                <a16:creationId xmlns:a16="http://schemas.microsoft.com/office/drawing/2014/main" id="{FA6C52A8-4428-4664-9C7A-C3B4DBF8ED3C}"/>
              </a:ext>
            </a:extLst>
          </p:cNvPr>
          <p:cNvSpPr txBox="1"/>
          <p:nvPr/>
        </p:nvSpPr>
        <p:spPr>
          <a:xfrm>
            <a:off x="1273989" y="1775131"/>
            <a:ext cx="737838" cy="169277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PBI App</a:t>
            </a:r>
          </a:p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Tech. User</a:t>
            </a:r>
          </a:p>
          <a:p>
            <a:pPr>
              <a:lnSpc>
                <a:spcPct val="110000"/>
              </a:lnSpc>
            </a:pP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1000" dirty="0" err="1">
                <a:solidFill>
                  <a:schemeClr val="tx2"/>
                </a:solidFill>
              </a:rPr>
              <a:t>Sharepoint</a:t>
            </a: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de-DE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Data Source</a:t>
            </a:r>
          </a:p>
          <a:p>
            <a:pPr>
              <a:lnSpc>
                <a:spcPct val="110000"/>
              </a:lnSpc>
            </a:pPr>
            <a:r>
              <a:rPr lang="de-DE" sz="1000" dirty="0" err="1">
                <a:solidFill>
                  <a:schemeClr val="tx2"/>
                </a:solidFill>
              </a:rPr>
              <a:t>Specialist</a:t>
            </a:r>
            <a:endParaRPr lang="en-US" sz="1000" dirty="0" err="1">
              <a:solidFill>
                <a:schemeClr val="tx2"/>
              </a:solidFill>
            </a:endParaRPr>
          </a:p>
        </p:txBody>
      </p:sp>
      <p:sp>
        <p:nvSpPr>
          <p:cNvPr id="11" name="Textfeld 54">
            <a:extLst>
              <a:ext uri="{FF2B5EF4-FFF2-40B4-BE49-F238E27FC236}">
                <a16:creationId xmlns:a16="http://schemas.microsoft.com/office/drawing/2014/main" id="{49B7D67C-0BEF-4F20-9184-A046BA1A85C6}"/>
              </a:ext>
            </a:extLst>
          </p:cNvPr>
          <p:cNvSpPr txBox="1"/>
          <p:nvPr/>
        </p:nvSpPr>
        <p:spPr>
          <a:xfrm>
            <a:off x="1286594" y="3911457"/>
            <a:ext cx="737838" cy="169277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SG" sz="1000" dirty="0">
                <a:solidFill>
                  <a:schemeClr val="tx2"/>
                </a:solidFill>
              </a:rPr>
              <a:t>PBI App</a:t>
            </a:r>
          </a:p>
          <a:p>
            <a:pPr>
              <a:lnSpc>
                <a:spcPct val="110000"/>
              </a:lnSpc>
            </a:pPr>
            <a:r>
              <a:rPr lang="en-SG" sz="1000" dirty="0">
                <a:solidFill>
                  <a:schemeClr val="tx2"/>
                </a:solidFill>
              </a:rPr>
              <a:t>Tech. User</a:t>
            </a:r>
          </a:p>
          <a:p>
            <a:pPr>
              <a:lnSpc>
                <a:spcPct val="110000"/>
              </a:lnSpc>
            </a:pPr>
            <a:endParaRPr lang="en-SG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SG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en-SG" sz="1000" dirty="0">
                <a:solidFill>
                  <a:schemeClr val="tx2"/>
                </a:solidFill>
              </a:rPr>
              <a:t>SharePoint</a:t>
            </a:r>
          </a:p>
          <a:p>
            <a:pPr>
              <a:lnSpc>
                <a:spcPct val="110000"/>
              </a:lnSpc>
            </a:pPr>
            <a:endParaRPr lang="en-SG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SG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SG" sz="10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en-SG" sz="1000" dirty="0">
                <a:solidFill>
                  <a:schemeClr val="tx2"/>
                </a:solidFill>
              </a:rPr>
              <a:t>Data Source Specialist</a:t>
            </a:r>
          </a:p>
        </p:txBody>
      </p:sp>
      <p:pic>
        <p:nvPicPr>
          <p:cNvPr id="12" name="Grafik 55">
            <a:extLst>
              <a:ext uri="{FF2B5EF4-FFF2-40B4-BE49-F238E27FC236}">
                <a16:creationId xmlns:a16="http://schemas.microsoft.com/office/drawing/2014/main" id="{8D3FDDDB-65C5-486D-8037-F313D5B8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1" y="3077776"/>
            <a:ext cx="384750" cy="373757"/>
          </a:xfrm>
          <a:prstGeom prst="rect">
            <a:avLst/>
          </a:prstGeom>
        </p:spPr>
      </p:pic>
      <p:sp>
        <p:nvSpPr>
          <p:cNvPr id="14" name="Abgerundetes Rechteck 57">
            <a:extLst>
              <a:ext uri="{FF2B5EF4-FFF2-40B4-BE49-F238E27FC236}">
                <a16:creationId xmlns:a16="http://schemas.microsoft.com/office/drawing/2014/main" id="{4699A503-7E5D-406D-A24B-87F49712D60C}"/>
              </a:ext>
            </a:extLst>
          </p:cNvPr>
          <p:cNvSpPr/>
          <p:nvPr/>
        </p:nvSpPr>
        <p:spPr>
          <a:xfrm>
            <a:off x="2437678" y="2448616"/>
            <a:ext cx="2294856" cy="261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" name="Gerade Verbindung mit Pfeil 59">
            <a:extLst>
              <a:ext uri="{FF2B5EF4-FFF2-40B4-BE49-F238E27FC236}">
                <a16:creationId xmlns:a16="http://schemas.microsoft.com/office/drawing/2014/main" id="{0A2E2B34-D22D-4EEE-8033-4881707F7921}"/>
              </a:ext>
            </a:extLst>
          </p:cNvPr>
          <p:cNvCxnSpPr>
            <a:stCxn id="8" idx="0"/>
            <a:endCxn id="14" idx="2"/>
          </p:cNvCxnSpPr>
          <p:nvPr/>
        </p:nvCxnSpPr>
        <p:spPr>
          <a:xfrm flipV="1">
            <a:off x="2903138" y="2709873"/>
            <a:ext cx="681968" cy="34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60">
            <a:extLst>
              <a:ext uri="{FF2B5EF4-FFF2-40B4-BE49-F238E27FC236}">
                <a16:creationId xmlns:a16="http://schemas.microsoft.com/office/drawing/2014/main" id="{539629D4-B88B-4B34-8228-6F848D4EA28A}"/>
              </a:ext>
            </a:extLst>
          </p:cNvPr>
          <p:cNvCxnSpPr>
            <a:stCxn id="7" idx="0"/>
            <a:endCxn id="14" idx="2"/>
          </p:cNvCxnSpPr>
          <p:nvPr/>
        </p:nvCxnSpPr>
        <p:spPr>
          <a:xfrm flipH="1" flipV="1">
            <a:off x="3585106" y="2709873"/>
            <a:ext cx="746" cy="34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63">
            <a:extLst>
              <a:ext uri="{FF2B5EF4-FFF2-40B4-BE49-F238E27FC236}">
                <a16:creationId xmlns:a16="http://schemas.microsoft.com/office/drawing/2014/main" id="{4402E66C-7D17-4CC2-A811-2F846DC4C1D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H="1" flipV="1">
            <a:off x="3585106" y="2709873"/>
            <a:ext cx="746510" cy="36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29">
            <a:extLst>
              <a:ext uri="{FF2B5EF4-FFF2-40B4-BE49-F238E27FC236}">
                <a16:creationId xmlns:a16="http://schemas.microsoft.com/office/drawing/2014/main" id="{7CA8ED60-406F-442D-B66D-757888FC19A2}"/>
              </a:ext>
            </a:extLst>
          </p:cNvPr>
          <p:cNvGrpSpPr/>
          <p:nvPr/>
        </p:nvGrpSpPr>
        <p:grpSpPr>
          <a:xfrm>
            <a:off x="2011826" y="2125004"/>
            <a:ext cx="223579" cy="245571"/>
            <a:chOff x="1907704" y="2708920"/>
            <a:chExt cx="432048" cy="576064"/>
          </a:xfrm>
          <a:solidFill>
            <a:schemeClr val="bg1">
              <a:lumMod val="50000"/>
            </a:schemeClr>
          </a:solidFill>
        </p:grpSpPr>
        <p:sp>
          <p:nvSpPr>
            <p:cNvPr id="19" name="Gleichschenkliges Dreieck 67">
              <a:extLst>
                <a:ext uri="{FF2B5EF4-FFF2-40B4-BE49-F238E27FC236}">
                  <a16:creationId xmlns:a16="http://schemas.microsoft.com/office/drawing/2014/main" id="{01CEC53A-DFFA-44CC-BF43-CE909C6E019B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Ellipse 68">
              <a:extLst>
                <a:ext uri="{FF2B5EF4-FFF2-40B4-BE49-F238E27FC236}">
                  <a16:creationId xmlns:a16="http://schemas.microsoft.com/office/drawing/2014/main" id="{1C979E93-AF63-4341-AC7A-0AFCD76A0EA6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1" name="Gerade Verbindung mit Pfeil 70">
            <a:extLst>
              <a:ext uri="{FF2B5EF4-FFF2-40B4-BE49-F238E27FC236}">
                <a16:creationId xmlns:a16="http://schemas.microsoft.com/office/drawing/2014/main" id="{55E80B87-F151-4CB6-947D-BE1402D555AE}"/>
              </a:ext>
            </a:extLst>
          </p:cNvPr>
          <p:cNvCxnSpPr>
            <a:stCxn id="14" idx="0"/>
            <a:endCxn id="9" idx="2"/>
          </p:cNvCxnSpPr>
          <p:nvPr/>
        </p:nvCxnSpPr>
        <p:spPr>
          <a:xfrm flipH="1" flipV="1">
            <a:off x="3580900" y="2090102"/>
            <a:ext cx="4206" cy="35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71">
            <a:extLst>
              <a:ext uri="{FF2B5EF4-FFF2-40B4-BE49-F238E27FC236}">
                <a16:creationId xmlns:a16="http://schemas.microsoft.com/office/drawing/2014/main" id="{D58E4895-E3CC-4DBF-A12A-1B72E94B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406" y="3081360"/>
            <a:ext cx="397911" cy="386542"/>
          </a:xfrm>
          <a:prstGeom prst="rect">
            <a:avLst/>
          </a:prstGeom>
        </p:spPr>
      </p:pic>
      <p:pic>
        <p:nvPicPr>
          <p:cNvPr id="23" name="Grafik 72">
            <a:extLst>
              <a:ext uri="{FF2B5EF4-FFF2-40B4-BE49-F238E27FC236}">
                <a16:creationId xmlns:a16="http://schemas.microsoft.com/office/drawing/2014/main" id="{F4983F00-1584-487C-93D9-B8F90A15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385" y="3057403"/>
            <a:ext cx="397911" cy="386542"/>
          </a:xfrm>
          <a:prstGeom prst="rect">
            <a:avLst/>
          </a:prstGeom>
        </p:spPr>
      </p:pic>
      <p:pic>
        <p:nvPicPr>
          <p:cNvPr id="24" name="Grafik 73">
            <a:extLst>
              <a:ext uri="{FF2B5EF4-FFF2-40B4-BE49-F238E27FC236}">
                <a16:creationId xmlns:a16="http://schemas.microsoft.com/office/drawing/2014/main" id="{D7741EDF-A0F2-4982-A058-1DFF6868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44" y="3057403"/>
            <a:ext cx="397911" cy="386542"/>
          </a:xfrm>
          <a:prstGeom prst="rect">
            <a:avLst/>
          </a:prstGeom>
        </p:spPr>
      </p:pic>
      <p:grpSp>
        <p:nvGrpSpPr>
          <p:cNvPr id="25" name="Gruppieren 29">
            <a:extLst>
              <a:ext uri="{FF2B5EF4-FFF2-40B4-BE49-F238E27FC236}">
                <a16:creationId xmlns:a16="http://schemas.microsoft.com/office/drawing/2014/main" id="{FB7DE35F-925F-407E-9522-5755000B2B9B}"/>
              </a:ext>
            </a:extLst>
          </p:cNvPr>
          <p:cNvGrpSpPr/>
          <p:nvPr/>
        </p:nvGrpSpPr>
        <p:grpSpPr>
          <a:xfrm>
            <a:off x="6221866" y="3077776"/>
            <a:ext cx="223579" cy="245571"/>
            <a:chOff x="1907704" y="2708920"/>
            <a:chExt cx="432048" cy="57606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6" name="Gleichschenkliges Dreieck 75">
              <a:extLst>
                <a:ext uri="{FF2B5EF4-FFF2-40B4-BE49-F238E27FC236}">
                  <a16:creationId xmlns:a16="http://schemas.microsoft.com/office/drawing/2014/main" id="{A973FBFC-A662-4E6E-93FA-386B7B04D420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Ellipse 76">
              <a:extLst>
                <a:ext uri="{FF2B5EF4-FFF2-40B4-BE49-F238E27FC236}">
                  <a16:creationId xmlns:a16="http://schemas.microsoft.com/office/drawing/2014/main" id="{7145C9C8-5B78-40DC-9F5E-A19D082063B9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Abgerundetes Rechteck 77">
            <a:extLst>
              <a:ext uri="{FF2B5EF4-FFF2-40B4-BE49-F238E27FC236}">
                <a16:creationId xmlns:a16="http://schemas.microsoft.com/office/drawing/2014/main" id="{DC853857-A20E-4008-8D7E-0E5B48D73016}"/>
              </a:ext>
            </a:extLst>
          </p:cNvPr>
          <p:cNvSpPr/>
          <p:nvPr/>
        </p:nvSpPr>
        <p:spPr>
          <a:xfrm>
            <a:off x="6640752" y="2447172"/>
            <a:ext cx="2607799" cy="261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Grafik 78">
            <a:extLst>
              <a:ext uri="{FF2B5EF4-FFF2-40B4-BE49-F238E27FC236}">
                <a16:creationId xmlns:a16="http://schemas.microsoft.com/office/drawing/2014/main" id="{A74D46D6-1161-450D-950D-8E2377CFE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61" y="1674474"/>
            <a:ext cx="541893" cy="41562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ED3CB38-A7C5-4CB8-B2EA-4E1F461946C4}"/>
              </a:ext>
            </a:extLst>
          </p:cNvPr>
          <p:cNvGrpSpPr/>
          <p:nvPr/>
        </p:nvGrpSpPr>
        <p:grpSpPr>
          <a:xfrm>
            <a:off x="6221866" y="2125004"/>
            <a:ext cx="223579" cy="245571"/>
            <a:chOff x="1907704" y="2708920"/>
            <a:chExt cx="432048" cy="576064"/>
          </a:xfrm>
          <a:solidFill>
            <a:schemeClr val="bg1">
              <a:lumMod val="50000"/>
            </a:schemeClr>
          </a:solidFill>
        </p:grpSpPr>
        <p:sp>
          <p:nvSpPr>
            <p:cNvPr id="31" name="Gleichschenkliges Dreieck 80">
              <a:extLst>
                <a:ext uri="{FF2B5EF4-FFF2-40B4-BE49-F238E27FC236}">
                  <a16:creationId xmlns:a16="http://schemas.microsoft.com/office/drawing/2014/main" id="{26A01A88-73E2-416B-ADC0-4795DC560C85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Ellipse 81">
              <a:extLst>
                <a:ext uri="{FF2B5EF4-FFF2-40B4-BE49-F238E27FC236}">
                  <a16:creationId xmlns:a16="http://schemas.microsoft.com/office/drawing/2014/main" id="{CAADDE47-AFCB-4748-A957-C520AB733C94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4" name="Gerader Verbinder 84">
            <a:extLst>
              <a:ext uri="{FF2B5EF4-FFF2-40B4-BE49-F238E27FC236}">
                <a16:creationId xmlns:a16="http://schemas.microsoft.com/office/drawing/2014/main" id="{734A5128-AFD0-4FC2-93BE-057AC7E1E4BE}"/>
              </a:ext>
            </a:extLst>
          </p:cNvPr>
          <p:cNvCxnSpPr/>
          <p:nvPr/>
        </p:nvCxnSpPr>
        <p:spPr>
          <a:xfrm>
            <a:off x="7455661" y="2447172"/>
            <a:ext cx="1411" cy="11436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5">
            <a:extLst>
              <a:ext uri="{FF2B5EF4-FFF2-40B4-BE49-F238E27FC236}">
                <a16:creationId xmlns:a16="http://schemas.microsoft.com/office/drawing/2014/main" id="{E6D1FCB4-9F33-4CD8-A2DB-7BD07AFA4F23}"/>
              </a:ext>
            </a:extLst>
          </p:cNvPr>
          <p:cNvCxnSpPr/>
          <p:nvPr/>
        </p:nvCxnSpPr>
        <p:spPr>
          <a:xfrm flipH="1">
            <a:off x="8509592" y="2447172"/>
            <a:ext cx="430" cy="11436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86">
            <a:extLst>
              <a:ext uri="{FF2B5EF4-FFF2-40B4-BE49-F238E27FC236}">
                <a16:creationId xmlns:a16="http://schemas.microsoft.com/office/drawing/2014/main" id="{01834D58-F449-479B-898A-A777476932D5}"/>
              </a:ext>
            </a:extLst>
          </p:cNvPr>
          <p:cNvCxnSpPr>
            <a:stCxn id="24" idx="0"/>
          </p:cNvCxnSpPr>
          <p:nvPr/>
        </p:nvCxnSpPr>
        <p:spPr>
          <a:xfrm flipV="1">
            <a:off x="6878000" y="2708429"/>
            <a:ext cx="9045" cy="34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92">
            <a:extLst>
              <a:ext uri="{FF2B5EF4-FFF2-40B4-BE49-F238E27FC236}">
                <a16:creationId xmlns:a16="http://schemas.microsoft.com/office/drawing/2014/main" id="{00D4BE72-A80B-41E7-891C-60A8B9F2CA46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8947000" y="2708429"/>
            <a:ext cx="2362" cy="37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93">
            <a:extLst>
              <a:ext uri="{FF2B5EF4-FFF2-40B4-BE49-F238E27FC236}">
                <a16:creationId xmlns:a16="http://schemas.microsoft.com/office/drawing/2014/main" id="{77869D7C-DE04-4E0B-8531-3D1D699449B4}"/>
              </a:ext>
            </a:extLst>
          </p:cNvPr>
          <p:cNvCxnSpPr>
            <a:stCxn id="23" idx="0"/>
            <a:endCxn id="28" idx="2"/>
          </p:cNvCxnSpPr>
          <p:nvPr/>
        </p:nvCxnSpPr>
        <p:spPr>
          <a:xfrm flipV="1">
            <a:off x="7932341" y="2708429"/>
            <a:ext cx="12311" cy="34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97">
            <a:extLst>
              <a:ext uri="{FF2B5EF4-FFF2-40B4-BE49-F238E27FC236}">
                <a16:creationId xmlns:a16="http://schemas.microsoft.com/office/drawing/2014/main" id="{94B52B99-8608-4E7A-8A58-9FD3450BFE01}"/>
              </a:ext>
            </a:extLst>
          </p:cNvPr>
          <p:cNvCxnSpPr>
            <a:endCxn id="29" idx="2"/>
          </p:cNvCxnSpPr>
          <p:nvPr/>
        </p:nvCxnSpPr>
        <p:spPr>
          <a:xfrm flipV="1">
            <a:off x="6937734" y="2090101"/>
            <a:ext cx="1005074" cy="32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98">
            <a:extLst>
              <a:ext uri="{FF2B5EF4-FFF2-40B4-BE49-F238E27FC236}">
                <a16:creationId xmlns:a16="http://schemas.microsoft.com/office/drawing/2014/main" id="{F07DE035-7B83-4E8B-9457-DBA6702F5676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H="1" flipV="1">
            <a:off x="7942808" y="2090101"/>
            <a:ext cx="1844" cy="35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99">
            <a:extLst>
              <a:ext uri="{FF2B5EF4-FFF2-40B4-BE49-F238E27FC236}">
                <a16:creationId xmlns:a16="http://schemas.microsoft.com/office/drawing/2014/main" id="{7964337A-E0FA-46C7-9E03-7F9E58357B85}"/>
              </a:ext>
            </a:extLst>
          </p:cNvPr>
          <p:cNvCxnSpPr>
            <a:endCxn id="29" idx="2"/>
          </p:cNvCxnSpPr>
          <p:nvPr/>
        </p:nvCxnSpPr>
        <p:spPr>
          <a:xfrm flipH="1" flipV="1">
            <a:off x="7942808" y="2090101"/>
            <a:ext cx="974167" cy="35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106">
            <a:extLst>
              <a:ext uri="{FF2B5EF4-FFF2-40B4-BE49-F238E27FC236}">
                <a16:creationId xmlns:a16="http://schemas.microsoft.com/office/drawing/2014/main" id="{05CA896B-905C-4E66-8C6E-96CCDB7A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88" y="3859656"/>
            <a:ext cx="541893" cy="415627"/>
          </a:xfrm>
          <a:prstGeom prst="rect">
            <a:avLst/>
          </a:prstGeom>
        </p:spPr>
      </p:pic>
      <p:sp>
        <p:nvSpPr>
          <p:cNvPr id="43" name="Abgerundetes Rechteck 107">
            <a:extLst>
              <a:ext uri="{FF2B5EF4-FFF2-40B4-BE49-F238E27FC236}">
                <a16:creationId xmlns:a16="http://schemas.microsoft.com/office/drawing/2014/main" id="{7312BBD0-3422-4C49-8830-423F431CB57B}"/>
              </a:ext>
            </a:extLst>
          </p:cNvPr>
          <p:cNvSpPr/>
          <p:nvPr/>
        </p:nvSpPr>
        <p:spPr>
          <a:xfrm>
            <a:off x="2480943" y="4545383"/>
            <a:ext cx="2294856" cy="261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4" name="Grafik 108">
            <a:extLst>
              <a:ext uri="{FF2B5EF4-FFF2-40B4-BE49-F238E27FC236}">
                <a16:creationId xmlns:a16="http://schemas.microsoft.com/office/drawing/2014/main" id="{03F1F8F2-05AA-4768-9FF4-FA930FC1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82" y="5078795"/>
            <a:ext cx="397911" cy="386542"/>
          </a:xfrm>
          <a:prstGeom prst="rect">
            <a:avLst/>
          </a:prstGeom>
        </p:spPr>
      </p:pic>
      <p:pic>
        <p:nvPicPr>
          <p:cNvPr id="45" name="Grafik 110">
            <a:extLst>
              <a:ext uri="{FF2B5EF4-FFF2-40B4-BE49-F238E27FC236}">
                <a16:creationId xmlns:a16="http://schemas.microsoft.com/office/drawing/2014/main" id="{94EDCB9E-8D1A-48E4-9A34-6199B38D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92" y="5113586"/>
            <a:ext cx="384750" cy="373757"/>
          </a:xfrm>
          <a:prstGeom prst="rect">
            <a:avLst/>
          </a:prstGeom>
        </p:spPr>
      </p:pic>
      <p:pic>
        <p:nvPicPr>
          <p:cNvPr id="46" name="Grafik 111">
            <a:extLst>
              <a:ext uri="{FF2B5EF4-FFF2-40B4-BE49-F238E27FC236}">
                <a16:creationId xmlns:a16="http://schemas.microsoft.com/office/drawing/2014/main" id="{721B91E9-C50A-4180-9EE3-959CE2AA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1" y="5150850"/>
            <a:ext cx="384750" cy="373757"/>
          </a:xfrm>
          <a:prstGeom prst="rect">
            <a:avLst/>
          </a:prstGeom>
        </p:spPr>
      </p:pic>
      <p:cxnSp>
        <p:nvCxnSpPr>
          <p:cNvPr id="47" name="Gerader Verbinder 112">
            <a:extLst>
              <a:ext uri="{FF2B5EF4-FFF2-40B4-BE49-F238E27FC236}">
                <a16:creationId xmlns:a16="http://schemas.microsoft.com/office/drawing/2014/main" id="{7C808B56-D4CC-4DEA-B79A-5997D8D37C6A}"/>
              </a:ext>
            </a:extLst>
          </p:cNvPr>
          <p:cNvCxnSpPr/>
          <p:nvPr/>
        </p:nvCxnSpPr>
        <p:spPr>
          <a:xfrm>
            <a:off x="3189178" y="4545383"/>
            <a:ext cx="421" cy="10920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113">
            <a:extLst>
              <a:ext uri="{FF2B5EF4-FFF2-40B4-BE49-F238E27FC236}">
                <a16:creationId xmlns:a16="http://schemas.microsoft.com/office/drawing/2014/main" id="{5EDA2433-1F6F-4238-BD16-08DD99632B7C}"/>
              </a:ext>
            </a:extLst>
          </p:cNvPr>
          <p:cNvCxnSpPr/>
          <p:nvPr/>
        </p:nvCxnSpPr>
        <p:spPr>
          <a:xfrm flipH="1">
            <a:off x="4017348" y="4539163"/>
            <a:ext cx="5631" cy="1109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114">
            <a:extLst>
              <a:ext uri="{FF2B5EF4-FFF2-40B4-BE49-F238E27FC236}">
                <a16:creationId xmlns:a16="http://schemas.microsoft.com/office/drawing/2014/main" id="{61DB092A-9247-4AF2-8E3C-1D7EB783AE40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2903138" y="4806640"/>
            <a:ext cx="725233" cy="27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117">
            <a:extLst>
              <a:ext uri="{FF2B5EF4-FFF2-40B4-BE49-F238E27FC236}">
                <a16:creationId xmlns:a16="http://schemas.microsoft.com/office/drawing/2014/main" id="{A2ACB499-8536-4AC5-A853-516BE996EEEE}"/>
              </a:ext>
            </a:extLst>
          </p:cNvPr>
          <p:cNvCxnSpPr>
            <a:stCxn id="45" idx="0"/>
            <a:endCxn id="43" idx="2"/>
          </p:cNvCxnSpPr>
          <p:nvPr/>
        </p:nvCxnSpPr>
        <p:spPr>
          <a:xfrm flipV="1">
            <a:off x="3620667" y="4806640"/>
            <a:ext cx="7704" cy="30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120">
            <a:extLst>
              <a:ext uri="{FF2B5EF4-FFF2-40B4-BE49-F238E27FC236}">
                <a16:creationId xmlns:a16="http://schemas.microsoft.com/office/drawing/2014/main" id="{13FD62DB-ECE2-47B7-911F-1BAA5715DB84}"/>
              </a:ext>
            </a:extLst>
          </p:cNvPr>
          <p:cNvCxnSpPr>
            <a:stCxn id="46" idx="0"/>
            <a:endCxn id="43" idx="2"/>
          </p:cNvCxnSpPr>
          <p:nvPr/>
        </p:nvCxnSpPr>
        <p:spPr>
          <a:xfrm flipH="1" flipV="1">
            <a:off x="3628371" y="4806640"/>
            <a:ext cx="703245" cy="34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123">
            <a:extLst>
              <a:ext uri="{FF2B5EF4-FFF2-40B4-BE49-F238E27FC236}">
                <a16:creationId xmlns:a16="http://schemas.microsoft.com/office/drawing/2014/main" id="{445F70CD-ED63-4CEC-AF33-956BF1B72DB7}"/>
              </a:ext>
            </a:extLst>
          </p:cNvPr>
          <p:cNvCxnSpPr>
            <a:stCxn id="43" idx="0"/>
            <a:endCxn id="42" idx="2"/>
          </p:cNvCxnSpPr>
          <p:nvPr/>
        </p:nvCxnSpPr>
        <p:spPr>
          <a:xfrm flipH="1" flipV="1">
            <a:off x="3623635" y="4275283"/>
            <a:ext cx="4736" cy="27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133">
            <a:extLst>
              <a:ext uri="{FF2B5EF4-FFF2-40B4-BE49-F238E27FC236}">
                <a16:creationId xmlns:a16="http://schemas.microsoft.com/office/drawing/2014/main" id="{48D9A01B-E926-4DAC-817C-121474110F18}"/>
              </a:ext>
            </a:extLst>
          </p:cNvPr>
          <p:cNvCxnSpPr>
            <a:endCxn id="42" idx="1"/>
          </p:cNvCxnSpPr>
          <p:nvPr/>
        </p:nvCxnSpPr>
        <p:spPr>
          <a:xfrm flipV="1">
            <a:off x="2839010" y="4067470"/>
            <a:ext cx="513678" cy="44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136">
            <a:extLst>
              <a:ext uri="{FF2B5EF4-FFF2-40B4-BE49-F238E27FC236}">
                <a16:creationId xmlns:a16="http://schemas.microsoft.com/office/drawing/2014/main" id="{C0B4BD3A-32A6-4E26-858F-4DC0F8F9EC07}"/>
              </a:ext>
            </a:extLst>
          </p:cNvPr>
          <p:cNvCxnSpPr>
            <a:endCxn id="42" idx="3"/>
          </p:cNvCxnSpPr>
          <p:nvPr/>
        </p:nvCxnSpPr>
        <p:spPr>
          <a:xfrm flipH="1" flipV="1">
            <a:off x="3894581" y="4067470"/>
            <a:ext cx="474783" cy="44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pieren 29">
            <a:extLst>
              <a:ext uri="{FF2B5EF4-FFF2-40B4-BE49-F238E27FC236}">
                <a16:creationId xmlns:a16="http://schemas.microsoft.com/office/drawing/2014/main" id="{E9F84733-36E0-48B1-8D9C-C7B5EF96B2FF}"/>
              </a:ext>
            </a:extLst>
          </p:cNvPr>
          <p:cNvGrpSpPr/>
          <p:nvPr/>
        </p:nvGrpSpPr>
        <p:grpSpPr>
          <a:xfrm>
            <a:off x="2476751" y="5150850"/>
            <a:ext cx="223579" cy="245571"/>
            <a:chOff x="1907704" y="2708920"/>
            <a:chExt cx="432048" cy="576064"/>
          </a:xfrm>
          <a:solidFill>
            <a:srgbClr val="00B050"/>
          </a:solidFill>
        </p:grpSpPr>
        <p:sp>
          <p:nvSpPr>
            <p:cNvPr id="56" name="Gleichschenkliges Dreieck 140">
              <a:extLst>
                <a:ext uri="{FF2B5EF4-FFF2-40B4-BE49-F238E27FC236}">
                  <a16:creationId xmlns:a16="http://schemas.microsoft.com/office/drawing/2014/main" id="{30005713-57A5-47C3-AE19-6D4558931639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Ellipse 141">
              <a:extLst>
                <a:ext uri="{FF2B5EF4-FFF2-40B4-BE49-F238E27FC236}">
                  <a16:creationId xmlns:a16="http://schemas.microsoft.com/office/drawing/2014/main" id="{5B3806C7-1B13-4A8F-8285-ABE386CA62DA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8" name="Gruppieren 29">
            <a:extLst>
              <a:ext uri="{FF2B5EF4-FFF2-40B4-BE49-F238E27FC236}">
                <a16:creationId xmlns:a16="http://schemas.microsoft.com/office/drawing/2014/main" id="{8CDA45C0-4B7F-4BA8-80FB-0D5BD035070A}"/>
              </a:ext>
            </a:extLst>
          </p:cNvPr>
          <p:cNvGrpSpPr/>
          <p:nvPr/>
        </p:nvGrpSpPr>
        <p:grpSpPr>
          <a:xfrm>
            <a:off x="2006132" y="4167182"/>
            <a:ext cx="223579" cy="245571"/>
            <a:chOff x="1907704" y="2708920"/>
            <a:chExt cx="432048" cy="576064"/>
          </a:xfrm>
          <a:solidFill>
            <a:schemeClr val="bg1">
              <a:lumMod val="50000"/>
            </a:schemeClr>
          </a:solidFill>
        </p:grpSpPr>
        <p:sp>
          <p:nvSpPr>
            <p:cNvPr id="59" name="Gleichschenkliges Dreieck 143">
              <a:extLst>
                <a:ext uri="{FF2B5EF4-FFF2-40B4-BE49-F238E27FC236}">
                  <a16:creationId xmlns:a16="http://schemas.microsoft.com/office/drawing/2014/main" id="{287A358E-4464-4B3A-A0C4-1102A8792F29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Ellipse 144">
              <a:extLst>
                <a:ext uri="{FF2B5EF4-FFF2-40B4-BE49-F238E27FC236}">
                  <a16:creationId xmlns:a16="http://schemas.microsoft.com/office/drawing/2014/main" id="{1B28C82C-00BF-42EC-B371-8B6EFD646C7A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uppieren 29">
            <a:extLst>
              <a:ext uri="{FF2B5EF4-FFF2-40B4-BE49-F238E27FC236}">
                <a16:creationId xmlns:a16="http://schemas.microsoft.com/office/drawing/2014/main" id="{E6757B45-DA53-4255-84DB-FD1AA4260F49}"/>
              </a:ext>
            </a:extLst>
          </p:cNvPr>
          <p:cNvGrpSpPr/>
          <p:nvPr/>
        </p:nvGrpSpPr>
        <p:grpSpPr>
          <a:xfrm>
            <a:off x="3189599" y="5149280"/>
            <a:ext cx="223579" cy="245571"/>
            <a:chOff x="1907704" y="2708920"/>
            <a:chExt cx="432048" cy="576064"/>
          </a:xfrm>
          <a:solidFill>
            <a:srgbClr val="C00000"/>
          </a:solidFill>
        </p:grpSpPr>
        <p:sp>
          <p:nvSpPr>
            <p:cNvPr id="62" name="Gleichschenkliges Dreieck 147">
              <a:extLst>
                <a:ext uri="{FF2B5EF4-FFF2-40B4-BE49-F238E27FC236}">
                  <a16:creationId xmlns:a16="http://schemas.microsoft.com/office/drawing/2014/main" id="{63EFA536-74BE-4DBB-9528-F36684CD0068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Ellipse 148">
              <a:extLst>
                <a:ext uri="{FF2B5EF4-FFF2-40B4-BE49-F238E27FC236}">
                  <a16:creationId xmlns:a16="http://schemas.microsoft.com/office/drawing/2014/main" id="{1EEBE3A2-9847-424E-8E94-AC1181A2F75D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4" name="Gruppieren 29">
            <a:extLst>
              <a:ext uri="{FF2B5EF4-FFF2-40B4-BE49-F238E27FC236}">
                <a16:creationId xmlns:a16="http://schemas.microsoft.com/office/drawing/2014/main" id="{295CD5B3-676D-450D-B9EA-D0352D46D6B0}"/>
              </a:ext>
            </a:extLst>
          </p:cNvPr>
          <p:cNvGrpSpPr/>
          <p:nvPr/>
        </p:nvGrpSpPr>
        <p:grpSpPr>
          <a:xfrm>
            <a:off x="4543163" y="5202359"/>
            <a:ext cx="223579" cy="245571"/>
            <a:chOff x="1907704" y="2708920"/>
            <a:chExt cx="432048" cy="576064"/>
          </a:xfrm>
          <a:solidFill>
            <a:srgbClr val="7030A0"/>
          </a:solidFill>
        </p:grpSpPr>
        <p:sp>
          <p:nvSpPr>
            <p:cNvPr id="65" name="Gleichschenkliges Dreieck 151">
              <a:extLst>
                <a:ext uri="{FF2B5EF4-FFF2-40B4-BE49-F238E27FC236}">
                  <a16:creationId xmlns:a16="http://schemas.microsoft.com/office/drawing/2014/main" id="{5EF43C27-858F-4003-8882-10FDA3401CF3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Ellipse 152">
              <a:extLst>
                <a:ext uri="{FF2B5EF4-FFF2-40B4-BE49-F238E27FC236}">
                  <a16:creationId xmlns:a16="http://schemas.microsoft.com/office/drawing/2014/main" id="{CD9B14B2-F9EB-4FF6-B390-46E41E941281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7" name="Gruppieren 29">
            <a:extLst>
              <a:ext uri="{FF2B5EF4-FFF2-40B4-BE49-F238E27FC236}">
                <a16:creationId xmlns:a16="http://schemas.microsoft.com/office/drawing/2014/main" id="{FE9F64D7-2A88-44EC-A832-F358B4736041}"/>
              </a:ext>
            </a:extLst>
          </p:cNvPr>
          <p:cNvGrpSpPr/>
          <p:nvPr/>
        </p:nvGrpSpPr>
        <p:grpSpPr>
          <a:xfrm>
            <a:off x="3905559" y="3768643"/>
            <a:ext cx="223579" cy="245571"/>
            <a:chOff x="1907704" y="2708920"/>
            <a:chExt cx="432048" cy="576064"/>
          </a:xfrm>
          <a:solidFill>
            <a:srgbClr val="7030A0"/>
          </a:solidFill>
        </p:grpSpPr>
        <p:sp>
          <p:nvSpPr>
            <p:cNvPr id="68" name="Gleichschenkliges Dreieck 154">
              <a:extLst>
                <a:ext uri="{FF2B5EF4-FFF2-40B4-BE49-F238E27FC236}">
                  <a16:creationId xmlns:a16="http://schemas.microsoft.com/office/drawing/2014/main" id="{53763DB0-38B2-47B6-87C4-CF1CC0086905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Ellipse 155">
              <a:extLst>
                <a:ext uri="{FF2B5EF4-FFF2-40B4-BE49-F238E27FC236}">
                  <a16:creationId xmlns:a16="http://schemas.microsoft.com/office/drawing/2014/main" id="{C61037CE-971A-42E4-A7BB-B77F9255150B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0" name="Gruppieren 29">
            <a:extLst>
              <a:ext uri="{FF2B5EF4-FFF2-40B4-BE49-F238E27FC236}">
                <a16:creationId xmlns:a16="http://schemas.microsoft.com/office/drawing/2014/main" id="{3D8EA475-19CA-4649-B27B-DC9312549705}"/>
              </a:ext>
            </a:extLst>
          </p:cNvPr>
          <p:cNvGrpSpPr/>
          <p:nvPr/>
        </p:nvGrpSpPr>
        <p:grpSpPr>
          <a:xfrm>
            <a:off x="3379629" y="4217164"/>
            <a:ext cx="223579" cy="245571"/>
            <a:chOff x="1907704" y="2708920"/>
            <a:chExt cx="432048" cy="576064"/>
          </a:xfrm>
          <a:solidFill>
            <a:srgbClr val="C00000"/>
          </a:solidFill>
        </p:grpSpPr>
        <p:sp>
          <p:nvSpPr>
            <p:cNvPr id="71" name="Gleichschenkliges Dreieck 157">
              <a:extLst>
                <a:ext uri="{FF2B5EF4-FFF2-40B4-BE49-F238E27FC236}">
                  <a16:creationId xmlns:a16="http://schemas.microsoft.com/office/drawing/2014/main" id="{7836CEEB-77FD-4919-A363-98CFB9B84B05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Ellipse 158">
              <a:extLst>
                <a:ext uri="{FF2B5EF4-FFF2-40B4-BE49-F238E27FC236}">
                  <a16:creationId xmlns:a16="http://schemas.microsoft.com/office/drawing/2014/main" id="{A7F4BCF3-70DB-4B8D-A10D-237C516A9EA7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3" name="Gruppieren 29">
            <a:extLst>
              <a:ext uri="{FF2B5EF4-FFF2-40B4-BE49-F238E27FC236}">
                <a16:creationId xmlns:a16="http://schemas.microsoft.com/office/drawing/2014/main" id="{FECED98D-6BCB-49B3-8C71-10D0836B9872}"/>
              </a:ext>
            </a:extLst>
          </p:cNvPr>
          <p:cNvGrpSpPr/>
          <p:nvPr/>
        </p:nvGrpSpPr>
        <p:grpSpPr>
          <a:xfrm>
            <a:off x="3089769" y="3784399"/>
            <a:ext cx="223579" cy="245571"/>
            <a:chOff x="1907704" y="2708920"/>
            <a:chExt cx="432048" cy="576064"/>
          </a:xfrm>
          <a:solidFill>
            <a:srgbClr val="00B050"/>
          </a:solidFill>
        </p:grpSpPr>
        <p:sp>
          <p:nvSpPr>
            <p:cNvPr id="74" name="Gleichschenkliges Dreieck 161">
              <a:extLst>
                <a:ext uri="{FF2B5EF4-FFF2-40B4-BE49-F238E27FC236}">
                  <a16:creationId xmlns:a16="http://schemas.microsoft.com/office/drawing/2014/main" id="{AC610F41-0C40-42D6-8E08-27C721260E7E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Ellipse 162">
              <a:extLst>
                <a:ext uri="{FF2B5EF4-FFF2-40B4-BE49-F238E27FC236}">
                  <a16:creationId xmlns:a16="http://schemas.microsoft.com/office/drawing/2014/main" id="{32700C86-AD1F-49BA-B3F3-5EAB25E002C6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6" name="Textfeld 163">
            <a:extLst>
              <a:ext uri="{FF2B5EF4-FFF2-40B4-BE49-F238E27FC236}">
                <a16:creationId xmlns:a16="http://schemas.microsoft.com/office/drawing/2014/main" id="{97C8FF01-9043-46DB-8808-5C48B7F2C056}"/>
              </a:ext>
            </a:extLst>
          </p:cNvPr>
          <p:cNvSpPr txBox="1"/>
          <p:nvPr/>
        </p:nvSpPr>
        <p:spPr>
          <a:xfrm>
            <a:off x="4139241" y="3845792"/>
            <a:ext cx="1532576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RLS – </a:t>
            </a:r>
            <a:r>
              <a:rPr lang="de-DE" sz="1000" dirty="0" err="1">
                <a:solidFill>
                  <a:schemeClr val="tx2"/>
                </a:solidFill>
              </a:rPr>
              <a:t>Row</a:t>
            </a:r>
            <a:r>
              <a:rPr lang="de-DE" sz="1000" dirty="0">
                <a:solidFill>
                  <a:schemeClr val="tx2"/>
                </a:solidFill>
              </a:rPr>
              <a:t> Level Security</a:t>
            </a:r>
            <a:endParaRPr lang="en-US" sz="1000" dirty="0" err="1">
              <a:solidFill>
                <a:schemeClr val="tx2"/>
              </a:solidFill>
            </a:endParaRPr>
          </a:p>
        </p:txBody>
      </p:sp>
      <p:pic>
        <p:nvPicPr>
          <p:cNvPr id="77" name="Grafik 164">
            <a:extLst>
              <a:ext uri="{FF2B5EF4-FFF2-40B4-BE49-F238E27FC236}">
                <a16:creationId xmlns:a16="http://schemas.microsoft.com/office/drawing/2014/main" id="{DB61B880-08DB-4050-B7D4-55CA4AFF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36" y="3866061"/>
            <a:ext cx="541893" cy="415627"/>
          </a:xfrm>
          <a:prstGeom prst="rect">
            <a:avLst/>
          </a:prstGeom>
        </p:spPr>
      </p:pic>
      <p:pic>
        <p:nvPicPr>
          <p:cNvPr id="78" name="Grafik 165">
            <a:extLst>
              <a:ext uri="{FF2B5EF4-FFF2-40B4-BE49-F238E27FC236}">
                <a16:creationId xmlns:a16="http://schemas.microsoft.com/office/drawing/2014/main" id="{B33CAAA3-B84C-45C8-B914-1F9B900B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37" y="3835430"/>
            <a:ext cx="541893" cy="415627"/>
          </a:xfrm>
          <a:prstGeom prst="rect">
            <a:avLst/>
          </a:prstGeom>
        </p:spPr>
      </p:pic>
      <p:pic>
        <p:nvPicPr>
          <p:cNvPr id="79" name="Grafik 166">
            <a:extLst>
              <a:ext uri="{FF2B5EF4-FFF2-40B4-BE49-F238E27FC236}">
                <a16:creationId xmlns:a16="http://schemas.microsoft.com/office/drawing/2014/main" id="{518320BD-A4AE-4034-86D6-A47DDC2D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55" y="3855167"/>
            <a:ext cx="541893" cy="415627"/>
          </a:xfrm>
          <a:prstGeom prst="rect">
            <a:avLst/>
          </a:prstGeom>
        </p:spPr>
      </p:pic>
      <p:pic>
        <p:nvPicPr>
          <p:cNvPr id="80" name="Grafik 167">
            <a:extLst>
              <a:ext uri="{FF2B5EF4-FFF2-40B4-BE49-F238E27FC236}">
                <a16:creationId xmlns:a16="http://schemas.microsoft.com/office/drawing/2014/main" id="{21710799-3AA3-43EF-A35A-9ED284E7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30" y="5083148"/>
            <a:ext cx="397911" cy="386542"/>
          </a:xfrm>
          <a:prstGeom prst="rect">
            <a:avLst/>
          </a:prstGeom>
        </p:spPr>
      </p:pic>
      <p:pic>
        <p:nvPicPr>
          <p:cNvPr id="81" name="Grafik 168">
            <a:extLst>
              <a:ext uri="{FF2B5EF4-FFF2-40B4-BE49-F238E27FC236}">
                <a16:creationId xmlns:a16="http://schemas.microsoft.com/office/drawing/2014/main" id="{BC1A3017-C604-4525-B325-7A93E16B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622" y="5078795"/>
            <a:ext cx="397911" cy="386542"/>
          </a:xfrm>
          <a:prstGeom prst="rect">
            <a:avLst/>
          </a:prstGeom>
        </p:spPr>
      </p:pic>
      <p:pic>
        <p:nvPicPr>
          <p:cNvPr id="82" name="Grafik 169">
            <a:extLst>
              <a:ext uri="{FF2B5EF4-FFF2-40B4-BE49-F238E27FC236}">
                <a16:creationId xmlns:a16="http://schemas.microsoft.com/office/drawing/2014/main" id="{F7F4BB94-DE92-4D79-81AF-DA2B272F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95" y="5076312"/>
            <a:ext cx="397911" cy="386542"/>
          </a:xfrm>
          <a:prstGeom prst="rect">
            <a:avLst/>
          </a:prstGeom>
        </p:spPr>
      </p:pic>
      <p:sp>
        <p:nvSpPr>
          <p:cNvPr id="83" name="Abgerundetes Rechteck 170">
            <a:extLst>
              <a:ext uri="{FF2B5EF4-FFF2-40B4-BE49-F238E27FC236}">
                <a16:creationId xmlns:a16="http://schemas.microsoft.com/office/drawing/2014/main" id="{022957A7-218E-4D3A-A91A-249C41256EB0}"/>
              </a:ext>
            </a:extLst>
          </p:cNvPr>
          <p:cNvSpPr/>
          <p:nvPr/>
        </p:nvSpPr>
        <p:spPr>
          <a:xfrm>
            <a:off x="6467515" y="4537586"/>
            <a:ext cx="2948987" cy="261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4" name="Gerader Verbinder 171">
            <a:extLst>
              <a:ext uri="{FF2B5EF4-FFF2-40B4-BE49-F238E27FC236}">
                <a16:creationId xmlns:a16="http://schemas.microsoft.com/office/drawing/2014/main" id="{8C352157-42F0-4739-B31F-0DC72EE82D67}"/>
              </a:ext>
            </a:extLst>
          </p:cNvPr>
          <p:cNvCxnSpPr/>
          <p:nvPr/>
        </p:nvCxnSpPr>
        <p:spPr>
          <a:xfrm>
            <a:off x="7475736" y="3835430"/>
            <a:ext cx="24881" cy="1768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172">
            <a:extLst>
              <a:ext uri="{FF2B5EF4-FFF2-40B4-BE49-F238E27FC236}">
                <a16:creationId xmlns:a16="http://schemas.microsoft.com/office/drawing/2014/main" id="{A98C3D8E-92B8-4689-A075-A58BEC5D2101}"/>
              </a:ext>
            </a:extLst>
          </p:cNvPr>
          <p:cNvCxnSpPr/>
          <p:nvPr/>
        </p:nvCxnSpPr>
        <p:spPr>
          <a:xfrm>
            <a:off x="8509592" y="3855167"/>
            <a:ext cx="0" cy="17490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29">
            <a:extLst>
              <a:ext uri="{FF2B5EF4-FFF2-40B4-BE49-F238E27FC236}">
                <a16:creationId xmlns:a16="http://schemas.microsoft.com/office/drawing/2014/main" id="{1382405A-A5B5-4353-A3AC-8291C74B2B7B}"/>
              </a:ext>
            </a:extLst>
          </p:cNvPr>
          <p:cNvGrpSpPr/>
          <p:nvPr/>
        </p:nvGrpSpPr>
        <p:grpSpPr>
          <a:xfrm>
            <a:off x="6229001" y="5153633"/>
            <a:ext cx="223579" cy="245571"/>
            <a:chOff x="1907704" y="2708920"/>
            <a:chExt cx="432048" cy="57606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7" name="Gleichschenkliges Dreieck 174">
              <a:extLst>
                <a:ext uri="{FF2B5EF4-FFF2-40B4-BE49-F238E27FC236}">
                  <a16:creationId xmlns:a16="http://schemas.microsoft.com/office/drawing/2014/main" id="{3CE32899-6DC7-40B9-8028-E3C5D0FBFE95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Ellipse 175">
              <a:extLst>
                <a:ext uri="{FF2B5EF4-FFF2-40B4-BE49-F238E27FC236}">
                  <a16:creationId xmlns:a16="http://schemas.microsoft.com/office/drawing/2014/main" id="{D5B229DA-2B9B-4841-95E1-DAB3FA9A0892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9" name="Gruppieren 29">
            <a:extLst>
              <a:ext uri="{FF2B5EF4-FFF2-40B4-BE49-F238E27FC236}">
                <a16:creationId xmlns:a16="http://schemas.microsoft.com/office/drawing/2014/main" id="{9C753165-265D-4090-B881-586105F3678E}"/>
              </a:ext>
            </a:extLst>
          </p:cNvPr>
          <p:cNvGrpSpPr/>
          <p:nvPr/>
        </p:nvGrpSpPr>
        <p:grpSpPr>
          <a:xfrm>
            <a:off x="6221865" y="4167182"/>
            <a:ext cx="223579" cy="245571"/>
            <a:chOff x="1907704" y="2708920"/>
            <a:chExt cx="432048" cy="576064"/>
          </a:xfrm>
          <a:solidFill>
            <a:schemeClr val="bg1">
              <a:lumMod val="50000"/>
            </a:schemeClr>
          </a:solidFill>
        </p:grpSpPr>
        <p:sp>
          <p:nvSpPr>
            <p:cNvPr id="90" name="Gleichschenkliges Dreieck 177">
              <a:extLst>
                <a:ext uri="{FF2B5EF4-FFF2-40B4-BE49-F238E27FC236}">
                  <a16:creationId xmlns:a16="http://schemas.microsoft.com/office/drawing/2014/main" id="{AB2A8073-0D47-456E-A907-31B32C14849C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Ellipse 178">
              <a:extLst>
                <a:ext uri="{FF2B5EF4-FFF2-40B4-BE49-F238E27FC236}">
                  <a16:creationId xmlns:a16="http://schemas.microsoft.com/office/drawing/2014/main" id="{0C8E293E-5B0E-4D05-8110-ED360C42B513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92" name="Gerade Verbindung mit Pfeil 179">
            <a:extLst>
              <a:ext uri="{FF2B5EF4-FFF2-40B4-BE49-F238E27FC236}">
                <a16:creationId xmlns:a16="http://schemas.microsoft.com/office/drawing/2014/main" id="{10C60F37-EBF2-473B-89B3-1BB43F0E2DB8}"/>
              </a:ext>
            </a:extLst>
          </p:cNvPr>
          <p:cNvCxnSpPr>
            <a:cxnSpLocks/>
          </p:cNvCxnSpPr>
          <p:nvPr/>
        </p:nvCxnSpPr>
        <p:spPr>
          <a:xfrm flipH="1" flipV="1">
            <a:off x="6918457" y="4820033"/>
            <a:ext cx="1073" cy="26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182">
            <a:extLst>
              <a:ext uri="{FF2B5EF4-FFF2-40B4-BE49-F238E27FC236}">
                <a16:creationId xmlns:a16="http://schemas.microsoft.com/office/drawing/2014/main" id="{05718B0B-E37C-4363-B722-03F579E2BC42}"/>
              </a:ext>
            </a:extLst>
          </p:cNvPr>
          <p:cNvCxnSpPr>
            <a:endCxn id="77" idx="2"/>
          </p:cNvCxnSpPr>
          <p:nvPr/>
        </p:nvCxnSpPr>
        <p:spPr>
          <a:xfrm flipV="1">
            <a:off x="6917451" y="4281688"/>
            <a:ext cx="4832" cy="24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185">
            <a:extLst>
              <a:ext uri="{FF2B5EF4-FFF2-40B4-BE49-F238E27FC236}">
                <a16:creationId xmlns:a16="http://schemas.microsoft.com/office/drawing/2014/main" id="{FE60F0EE-A428-48C9-B5F4-CE2A8FA57CC0}"/>
              </a:ext>
            </a:extLst>
          </p:cNvPr>
          <p:cNvCxnSpPr>
            <a:stCxn id="83" idx="0"/>
            <a:endCxn id="78" idx="2"/>
          </p:cNvCxnSpPr>
          <p:nvPr/>
        </p:nvCxnSpPr>
        <p:spPr>
          <a:xfrm flipV="1">
            <a:off x="7942009" y="4251057"/>
            <a:ext cx="2575" cy="28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188">
            <a:extLst>
              <a:ext uri="{FF2B5EF4-FFF2-40B4-BE49-F238E27FC236}">
                <a16:creationId xmlns:a16="http://schemas.microsoft.com/office/drawing/2014/main" id="{6301F108-4F70-4175-B630-AE37B7ADD7F2}"/>
              </a:ext>
            </a:extLst>
          </p:cNvPr>
          <p:cNvCxnSpPr>
            <a:endCxn id="79" idx="2"/>
          </p:cNvCxnSpPr>
          <p:nvPr/>
        </p:nvCxnSpPr>
        <p:spPr>
          <a:xfrm flipV="1">
            <a:off x="9015326" y="4270794"/>
            <a:ext cx="2576" cy="25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191">
            <a:extLst>
              <a:ext uri="{FF2B5EF4-FFF2-40B4-BE49-F238E27FC236}">
                <a16:creationId xmlns:a16="http://schemas.microsoft.com/office/drawing/2014/main" id="{635E5189-2587-47C3-924E-C0CE107786AA}"/>
              </a:ext>
            </a:extLst>
          </p:cNvPr>
          <p:cNvCxnSpPr>
            <a:stCxn id="81" idx="0"/>
            <a:endCxn id="83" idx="2"/>
          </p:cNvCxnSpPr>
          <p:nvPr/>
        </p:nvCxnSpPr>
        <p:spPr>
          <a:xfrm flipH="1" flipV="1">
            <a:off x="7942009" y="4798843"/>
            <a:ext cx="5569" cy="2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195">
            <a:extLst>
              <a:ext uri="{FF2B5EF4-FFF2-40B4-BE49-F238E27FC236}">
                <a16:creationId xmlns:a16="http://schemas.microsoft.com/office/drawing/2014/main" id="{A5713210-2A74-404A-AE5E-AC06666C5563}"/>
              </a:ext>
            </a:extLst>
          </p:cNvPr>
          <p:cNvCxnSpPr>
            <a:stCxn id="82" idx="0"/>
          </p:cNvCxnSpPr>
          <p:nvPr/>
        </p:nvCxnSpPr>
        <p:spPr>
          <a:xfrm flipH="1" flipV="1">
            <a:off x="9026176" y="4814739"/>
            <a:ext cx="2675" cy="26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199">
            <a:extLst>
              <a:ext uri="{FF2B5EF4-FFF2-40B4-BE49-F238E27FC236}">
                <a16:creationId xmlns:a16="http://schemas.microsoft.com/office/drawing/2014/main" id="{2DD8AA1E-EB35-4AC5-B3CB-C243D89CC7AF}"/>
              </a:ext>
            </a:extLst>
          </p:cNvPr>
          <p:cNvCxnSpPr/>
          <p:nvPr/>
        </p:nvCxnSpPr>
        <p:spPr>
          <a:xfrm flipV="1">
            <a:off x="1198128" y="3634686"/>
            <a:ext cx="9132775" cy="19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201">
            <a:extLst>
              <a:ext uri="{FF2B5EF4-FFF2-40B4-BE49-F238E27FC236}">
                <a16:creationId xmlns:a16="http://schemas.microsoft.com/office/drawing/2014/main" id="{DD58AE13-286E-4465-8B5F-614E3E406B89}"/>
              </a:ext>
            </a:extLst>
          </p:cNvPr>
          <p:cNvCxnSpPr/>
          <p:nvPr/>
        </p:nvCxnSpPr>
        <p:spPr>
          <a:xfrm>
            <a:off x="5721581" y="1629423"/>
            <a:ext cx="43542" cy="4053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uppieren 29">
            <a:extLst>
              <a:ext uri="{FF2B5EF4-FFF2-40B4-BE49-F238E27FC236}">
                <a16:creationId xmlns:a16="http://schemas.microsoft.com/office/drawing/2014/main" id="{7892CDDD-EF1F-45A2-9308-B345EC72E405}"/>
              </a:ext>
            </a:extLst>
          </p:cNvPr>
          <p:cNvGrpSpPr/>
          <p:nvPr/>
        </p:nvGrpSpPr>
        <p:grpSpPr>
          <a:xfrm>
            <a:off x="7129756" y="4166851"/>
            <a:ext cx="223579" cy="245571"/>
            <a:chOff x="1907704" y="2708920"/>
            <a:chExt cx="432048" cy="576064"/>
          </a:xfrm>
          <a:solidFill>
            <a:srgbClr val="00B050"/>
          </a:solidFill>
        </p:grpSpPr>
        <p:sp>
          <p:nvSpPr>
            <p:cNvPr id="103" name="Gleichschenkliges Dreieck 161">
              <a:extLst>
                <a:ext uri="{FF2B5EF4-FFF2-40B4-BE49-F238E27FC236}">
                  <a16:creationId xmlns:a16="http://schemas.microsoft.com/office/drawing/2014/main" id="{574E1F4B-95F2-406E-827D-3DA79FA9B657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Ellipse 162">
              <a:extLst>
                <a:ext uri="{FF2B5EF4-FFF2-40B4-BE49-F238E27FC236}">
                  <a16:creationId xmlns:a16="http://schemas.microsoft.com/office/drawing/2014/main" id="{82FD9491-D806-4421-9370-027689D84A8C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5" name="Gruppieren 29">
            <a:extLst>
              <a:ext uri="{FF2B5EF4-FFF2-40B4-BE49-F238E27FC236}">
                <a16:creationId xmlns:a16="http://schemas.microsoft.com/office/drawing/2014/main" id="{B03B3376-3B94-465D-BEF8-DF674A0EBC88}"/>
              </a:ext>
            </a:extLst>
          </p:cNvPr>
          <p:cNvGrpSpPr/>
          <p:nvPr/>
        </p:nvGrpSpPr>
        <p:grpSpPr>
          <a:xfrm>
            <a:off x="8152768" y="4164762"/>
            <a:ext cx="223579" cy="245571"/>
            <a:chOff x="1907704" y="2708920"/>
            <a:chExt cx="432048" cy="576064"/>
          </a:xfrm>
          <a:solidFill>
            <a:srgbClr val="C00000"/>
          </a:solidFill>
        </p:grpSpPr>
        <p:sp>
          <p:nvSpPr>
            <p:cNvPr id="106" name="Gleichschenkliges Dreieck 157">
              <a:extLst>
                <a:ext uri="{FF2B5EF4-FFF2-40B4-BE49-F238E27FC236}">
                  <a16:creationId xmlns:a16="http://schemas.microsoft.com/office/drawing/2014/main" id="{6DB06315-7057-4882-8D71-5166EBB84A04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Ellipse 158">
              <a:extLst>
                <a:ext uri="{FF2B5EF4-FFF2-40B4-BE49-F238E27FC236}">
                  <a16:creationId xmlns:a16="http://schemas.microsoft.com/office/drawing/2014/main" id="{C9840FF0-381A-4E51-8D0E-BE5A4AEEFA5F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4F4733D1-44BE-4981-BFCA-A2FAAA2FC414}"/>
              </a:ext>
            </a:extLst>
          </p:cNvPr>
          <p:cNvGrpSpPr/>
          <p:nvPr/>
        </p:nvGrpSpPr>
        <p:grpSpPr>
          <a:xfrm>
            <a:off x="9200741" y="4172175"/>
            <a:ext cx="223579" cy="245571"/>
            <a:chOff x="1907704" y="2708920"/>
            <a:chExt cx="432048" cy="576064"/>
          </a:xfrm>
          <a:solidFill>
            <a:srgbClr val="7030A0"/>
          </a:solidFill>
        </p:grpSpPr>
        <p:sp>
          <p:nvSpPr>
            <p:cNvPr id="112" name="Gleichschenkliges Dreieck 154">
              <a:extLst>
                <a:ext uri="{FF2B5EF4-FFF2-40B4-BE49-F238E27FC236}">
                  <a16:creationId xmlns:a16="http://schemas.microsoft.com/office/drawing/2014/main" id="{A3F8C9E0-2D18-412E-992E-4D1E2C9C964D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Ellipse 155">
              <a:extLst>
                <a:ext uri="{FF2B5EF4-FFF2-40B4-BE49-F238E27FC236}">
                  <a16:creationId xmlns:a16="http://schemas.microsoft.com/office/drawing/2014/main" id="{4BA6AD20-8E89-4BB3-A943-C1F926871D47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uppieren 29">
            <a:extLst>
              <a:ext uri="{FF2B5EF4-FFF2-40B4-BE49-F238E27FC236}">
                <a16:creationId xmlns:a16="http://schemas.microsoft.com/office/drawing/2014/main" id="{B27E2566-0E26-4397-9195-C350930C6F11}"/>
              </a:ext>
            </a:extLst>
          </p:cNvPr>
          <p:cNvGrpSpPr/>
          <p:nvPr/>
        </p:nvGrpSpPr>
        <p:grpSpPr>
          <a:xfrm>
            <a:off x="8190031" y="1576855"/>
            <a:ext cx="223579" cy="245571"/>
            <a:chOff x="1907704" y="2708920"/>
            <a:chExt cx="432048" cy="576064"/>
          </a:xfrm>
          <a:solidFill>
            <a:srgbClr val="7030A0"/>
          </a:solidFill>
        </p:grpSpPr>
        <p:sp>
          <p:nvSpPr>
            <p:cNvPr id="115" name="Gleichschenkliges Dreieck 154">
              <a:extLst>
                <a:ext uri="{FF2B5EF4-FFF2-40B4-BE49-F238E27FC236}">
                  <a16:creationId xmlns:a16="http://schemas.microsoft.com/office/drawing/2014/main" id="{AECF2812-2AAF-40ED-B0C4-2268EB38D88B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Ellipse 155">
              <a:extLst>
                <a:ext uri="{FF2B5EF4-FFF2-40B4-BE49-F238E27FC236}">
                  <a16:creationId xmlns:a16="http://schemas.microsoft.com/office/drawing/2014/main" id="{8F2F91D8-5F23-4B0F-9BF0-64D8EF025BE0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7" name="Gruppieren 29">
            <a:extLst>
              <a:ext uri="{FF2B5EF4-FFF2-40B4-BE49-F238E27FC236}">
                <a16:creationId xmlns:a16="http://schemas.microsoft.com/office/drawing/2014/main" id="{B6A2CE06-1810-4405-AC3A-B2E26FEB6085}"/>
              </a:ext>
            </a:extLst>
          </p:cNvPr>
          <p:cNvGrpSpPr/>
          <p:nvPr/>
        </p:nvGrpSpPr>
        <p:grpSpPr>
          <a:xfrm>
            <a:off x="7664101" y="2025376"/>
            <a:ext cx="223579" cy="245571"/>
            <a:chOff x="1907704" y="2708920"/>
            <a:chExt cx="432048" cy="576064"/>
          </a:xfrm>
          <a:solidFill>
            <a:srgbClr val="C00000"/>
          </a:solidFill>
        </p:grpSpPr>
        <p:sp>
          <p:nvSpPr>
            <p:cNvPr id="118" name="Gleichschenkliges Dreieck 157">
              <a:extLst>
                <a:ext uri="{FF2B5EF4-FFF2-40B4-BE49-F238E27FC236}">
                  <a16:creationId xmlns:a16="http://schemas.microsoft.com/office/drawing/2014/main" id="{15504CF2-A332-40CC-8899-AE65E6EE2058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Ellipse 158">
              <a:extLst>
                <a:ext uri="{FF2B5EF4-FFF2-40B4-BE49-F238E27FC236}">
                  <a16:creationId xmlns:a16="http://schemas.microsoft.com/office/drawing/2014/main" id="{6ABA91F8-5D5B-4F53-8719-AED4F342B499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0" name="Gruppieren 29">
            <a:extLst>
              <a:ext uri="{FF2B5EF4-FFF2-40B4-BE49-F238E27FC236}">
                <a16:creationId xmlns:a16="http://schemas.microsoft.com/office/drawing/2014/main" id="{7325EB8B-E372-40A0-822C-21CC39BA8340}"/>
              </a:ext>
            </a:extLst>
          </p:cNvPr>
          <p:cNvGrpSpPr/>
          <p:nvPr/>
        </p:nvGrpSpPr>
        <p:grpSpPr>
          <a:xfrm>
            <a:off x="7374241" y="1592611"/>
            <a:ext cx="223579" cy="245571"/>
            <a:chOff x="1907704" y="2708920"/>
            <a:chExt cx="432048" cy="576064"/>
          </a:xfrm>
          <a:solidFill>
            <a:srgbClr val="00B050"/>
          </a:solidFill>
        </p:grpSpPr>
        <p:sp>
          <p:nvSpPr>
            <p:cNvPr id="121" name="Gleichschenkliges Dreieck 161">
              <a:extLst>
                <a:ext uri="{FF2B5EF4-FFF2-40B4-BE49-F238E27FC236}">
                  <a16:creationId xmlns:a16="http://schemas.microsoft.com/office/drawing/2014/main" id="{DCB86F80-B0D2-4956-BE90-A2D6BD0BFB6E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Ellipse 162">
              <a:extLst>
                <a:ext uri="{FF2B5EF4-FFF2-40B4-BE49-F238E27FC236}">
                  <a16:creationId xmlns:a16="http://schemas.microsoft.com/office/drawing/2014/main" id="{80CDC717-3882-45F3-88CD-AE2BFC1FC608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3" name="Gruppieren 29">
            <a:extLst>
              <a:ext uri="{FF2B5EF4-FFF2-40B4-BE49-F238E27FC236}">
                <a16:creationId xmlns:a16="http://schemas.microsoft.com/office/drawing/2014/main" id="{B7930BD5-6497-427B-BE99-3E38793DC9B8}"/>
              </a:ext>
            </a:extLst>
          </p:cNvPr>
          <p:cNvGrpSpPr/>
          <p:nvPr/>
        </p:nvGrpSpPr>
        <p:grpSpPr>
          <a:xfrm>
            <a:off x="3822603" y="1515006"/>
            <a:ext cx="223579" cy="245571"/>
            <a:chOff x="1907704" y="2708920"/>
            <a:chExt cx="432048" cy="576064"/>
          </a:xfrm>
          <a:solidFill>
            <a:srgbClr val="7030A0"/>
          </a:solidFill>
        </p:grpSpPr>
        <p:sp>
          <p:nvSpPr>
            <p:cNvPr id="134" name="Gleichschenkliges Dreieck 154">
              <a:extLst>
                <a:ext uri="{FF2B5EF4-FFF2-40B4-BE49-F238E27FC236}">
                  <a16:creationId xmlns:a16="http://schemas.microsoft.com/office/drawing/2014/main" id="{7E51C8B3-01A3-4794-A108-618CEF06714B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Ellipse 155">
              <a:extLst>
                <a:ext uri="{FF2B5EF4-FFF2-40B4-BE49-F238E27FC236}">
                  <a16:creationId xmlns:a16="http://schemas.microsoft.com/office/drawing/2014/main" id="{B463C0EF-A6E0-442D-B68A-C675588D6069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uppieren 29">
            <a:extLst>
              <a:ext uri="{FF2B5EF4-FFF2-40B4-BE49-F238E27FC236}">
                <a16:creationId xmlns:a16="http://schemas.microsoft.com/office/drawing/2014/main" id="{BD3A1F77-1FB0-4877-AB5A-A8E3D39EA214}"/>
              </a:ext>
            </a:extLst>
          </p:cNvPr>
          <p:cNvGrpSpPr/>
          <p:nvPr/>
        </p:nvGrpSpPr>
        <p:grpSpPr>
          <a:xfrm>
            <a:off x="3296673" y="1963527"/>
            <a:ext cx="223579" cy="245571"/>
            <a:chOff x="1907704" y="2708920"/>
            <a:chExt cx="432048" cy="576064"/>
          </a:xfrm>
          <a:solidFill>
            <a:srgbClr val="C00000"/>
          </a:solidFill>
        </p:grpSpPr>
        <p:sp>
          <p:nvSpPr>
            <p:cNvPr id="137" name="Gleichschenkliges Dreieck 157">
              <a:extLst>
                <a:ext uri="{FF2B5EF4-FFF2-40B4-BE49-F238E27FC236}">
                  <a16:creationId xmlns:a16="http://schemas.microsoft.com/office/drawing/2014/main" id="{535637E3-2BCB-4DC1-9549-248EE98504C4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Ellipse 158">
              <a:extLst>
                <a:ext uri="{FF2B5EF4-FFF2-40B4-BE49-F238E27FC236}">
                  <a16:creationId xmlns:a16="http://schemas.microsoft.com/office/drawing/2014/main" id="{AB95B6CA-1B56-4EF6-A66E-CC80C6A6C8DC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9" name="Gruppieren 29">
            <a:extLst>
              <a:ext uri="{FF2B5EF4-FFF2-40B4-BE49-F238E27FC236}">
                <a16:creationId xmlns:a16="http://schemas.microsoft.com/office/drawing/2014/main" id="{2F6442F8-7D40-4EDB-B2F3-681E1BD8DFDF}"/>
              </a:ext>
            </a:extLst>
          </p:cNvPr>
          <p:cNvGrpSpPr/>
          <p:nvPr/>
        </p:nvGrpSpPr>
        <p:grpSpPr>
          <a:xfrm>
            <a:off x="3006813" y="1530762"/>
            <a:ext cx="223579" cy="245571"/>
            <a:chOff x="1907704" y="2708920"/>
            <a:chExt cx="432048" cy="576064"/>
          </a:xfrm>
          <a:solidFill>
            <a:srgbClr val="00B050"/>
          </a:solidFill>
        </p:grpSpPr>
        <p:sp>
          <p:nvSpPr>
            <p:cNvPr id="140" name="Gleichschenkliges Dreieck 161">
              <a:extLst>
                <a:ext uri="{FF2B5EF4-FFF2-40B4-BE49-F238E27FC236}">
                  <a16:creationId xmlns:a16="http://schemas.microsoft.com/office/drawing/2014/main" id="{B5856097-1CA2-4094-A2C8-09C2F09B8ECF}"/>
                </a:ext>
              </a:extLst>
            </p:cNvPr>
            <p:cNvSpPr/>
            <p:nvPr/>
          </p:nvSpPr>
          <p:spPr>
            <a:xfrm>
              <a:off x="1907704" y="2780928"/>
              <a:ext cx="432048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Ellipse 162">
              <a:extLst>
                <a:ext uri="{FF2B5EF4-FFF2-40B4-BE49-F238E27FC236}">
                  <a16:creationId xmlns:a16="http://schemas.microsoft.com/office/drawing/2014/main" id="{B6C41E3A-9A33-41C7-AEAD-116CFFC95982}"/>
                </a:ext>
              </a:extLst>
            </p:cNvPr>
            <p:cNvSpPr/>
            <p:nvPr/>
          </p:nvSpPr>
          <p:spPr>
            <a:xfrm>
              <a:off x="1979712" y="2708920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303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880045B-F629-445A-AEB8-9BEA6BFACDE2}"/>
              </a:ext>
            </a:extLst>
          </p:cNvPr>
          <p:cNvSpPr/>
          <p:nvPr/>
        </p:nvSpPr>
        <p:spPr>
          <a:xfrm>
            <a:off x="593956" y="1792268"/>
            <a:ext cx="4291178" cy="4084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Self-service BI yesterday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DB213-4F3B-4E29-B3C2-D7E4D625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is bright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LID4096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03820187-8373-465D-A347-B7F8F698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99" y="3701285"/>
            <a:ext cx="541893" cy="415627"/>
          </a:xfrm>
          <a:prstGeom prst="rect">
            <a:avLst/>
          </a:prstGeom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D38EA1B7-4D4B-4F18-8249-548A1771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62" y="3701285"/>
            <a:ext cx="541893" cy="415627"/>
          </a:xfrm>
          <a:prstGeom prst="rect">
            <a:avLst/>
          </a:prstGeom>
        </p:spPr>
      </p:pic>
      <p:sp>
        <p:nvSpPr>
          <p:cNvPr id="5" name="Textfeld 12">
            <a:extLst>
              <a:ext uri="{FF2B5EF4-FFF2-40B4-BE49-F238E27FC236}">
                <a16:creationId xmlns:a16="http://schemas.microsoft.com/office/drawing/2014/main" id="{F2DA02FB-B0B1-4577-BFA8-222A985930CC}"/>
              </a:ext>
            </a:extLst>
          </p:cNvPr>
          <p:cNvSpPr txBox="1"/>
          <p:nvPr/>
        </p:nvSpPr>
        <p:spPr>
          <a:xfrm>
            <a:off x="1758662" y="3478797"/>
            <a:ext cx="541893" cy="16081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Content 1</a:t>
            </a:r>
            <a:endParaRPr lang="en-US" sz="1000" dirty="0" err="1">
              <a:solidFill>
                <a:schemeClr val="tx2"/>
              </a:solidFill>
            </a:endParaRPr>
          </a:p>
        </p:txBody>
      </p:sp>
      <p:cxnSp>
        <p:nvCxnSpPr>
          <p:cNvPr id="7" name="Gerade Verbindung mit Pfeil 16">
            <a:extLst>
              <a:ext uri="{FF2B5EF4-FFF2-40B4-BE49-F238E27FC236}">
                <a16:creationId xmlns:a16="http://schemas.microsoft.com/office/drawing/2014/main" id="{31202D3E-1860-45E1-9048-96EF6B66B533}"/>
              </a:ext>
            </a:extLst>
          </p:cNvPr>
          <p:cNvCxnSpPr>
            <a:endCxn id="4" idx="2"/>
          </p:cNvCxnSpPr>
          <p:nvPr/>
        </p:nvCxnSpPr>
        <p:spPr>
          <a:xfrm flipV="1">
            <a:off x="2029608" y="4116912"/>
            <a:ext cx="1" cy="33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17">
            <a:extLst>
              <a:ext uri="{FF2B5EF4-FFF2-40B4-BE49-F238E27FC236}">
                <a16:creationId xmlns:a16="http://schemas.microsoft.com/office/drawing/2014/main" id="{D803E0A6-D458-4937-BA0C-0293E606E64B}"/>
              </a:ext>
            </a:extLst>
          </p:cNvPr>
          <p:cNvCxnSpPr>
            <a:endCxn id="3" idx="2"/>
          </p:cNvCxnSpPr>
          <p:nvPr/>
        </p:nvCxnSpPr>
        <p:spPr>
          <a:xfrm flipV="1">
            <a:off x="3656244" y="4116912"/>
            <a:ext cx="2" cy="33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12">
            <a:extLst>
              <a:ext uri="{FF2B5EF4-FFF2-40B4-BE49-F238E27FC236}">
                <a16:creationId xmlns:a16="http://schemas.microsoft.com/office/drawing/2014/main" id="{E27A5FE0-BC41-440F-9C38-7A19E2C286FC}"/>
              </a:ext>
            </a:extLst>
          </p:cNvPr>
          <p:cNvSpPr txBox="1"/>
          <p:nvPr/>
        </p:nvSpPr>
        <p:spPr>
          <a:xfrm>
            <a:off x="3385299" y="3478797"/>
            <a:ext cx="541893" cy="16081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000" dirty="0">
                <a:solidFill>
                  <a:schemeClr val="tx2"/>
                </a:solidFill>
              </a:rPr>
              <a:t>Content 2</a:t>
            </a:r>
            <a:endParaRPr lang="en-US" sz="1000" dirty="0" err="1">
              <a:solidFill>
                <a:schemeClr val="tx2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6F104-98C8-403A-B715-30D35DF8F8C7}"/>
              </a:ext>
            </a:extLst>
          </p:cNvPr>
          <p:cNvGrpSpPr/>
          <p:nvPr/>
        </p:nvGrpSpPr>
        <p:grpSpPr>
          <a:xfrm>
            <a:off x="5156079" y="1792268"/>
            <a:ext cx="6645444" cy="4084657"/>
            <a:chOff x="5156079" y="1792268"/>
            <a:chExt cx="6645444" cy="40846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4BC994-6BC1-45B9-B81B-18D786EEF820}"/>
                </a:ext>
              </a:extLst>
            </p:cNvPr>
            <p:cNvSpPr/>
            <p:nvPr/>
          </p:nvSpPr>
          <p:spPr>
            <a:xfrm>
              <a:off x="5156079" y="1792268"/>
              <a:ext cx="6645444" cy="4084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Self-service BI and Enterprise BI will melt</a:t>
              </a:r>
            </a:p>
          </p:txBody>
        </p:sp>
        <p:sp>
          <p:nvSpPr>
            <p:cNvPr id="6" name="Textfeld 13">
              <a:extLst>
                <a:ext uri="{FF2B5EF4-FFF2-40B4-BE49-F238E27FC236}">
                  <a16:creationId xmlns:a16="http://schemas.microsoft.com/office/drawing/2014/main" id="{7F21213B-5F21-4E01-8676-59439C27E2A6}"/>
                </a:ext>
              </a:extLst>
            </p:cNvPr>
            <p:cNvSpPr txBox="1"/>
            <p:nvPr/>
          </p:nvSpPr>
          <p:spPr>
            <a:xfrm>
              <a:off x="5961096" y="4243085"/>
              <a:ext cx="574501" cy="1608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e-DE" sz="1000" dirty="0">
                  <a:solidFill>
                    <a:schemeClr val="tx2"/>
                  </a:solidFill>
                </a:rPr>
                <a:t>Content 1                    </a:t>
              </a:r>
              <a:endParaRPr lang="en-US" sz="1000" dirty="0" err="1">
                <a:solidFill>
                  <a:schemeClr val="tx2"/>
                </a:solidFill>
              </a:endParaRPr>
            </a:p>
          </p:txBody>
        </p:sp>
        <p:cxnSp>
          <p:nvCxnSpPr>
            <p:cNvPr id="9" name="Gerade Verbindung mit Pfeil 23">
              <a:extLst>
                <a:ext uri="{FF2B5EF4-FFF2-40B4-BE49-F238E27FC236}">
                  <a16:creationId xmlns:a16="http://schemas.microsoft.com/office/drawing/2014/main" id="{F8E1F587-4B0C-4216-8CCB-5B63D9D773C8}"/>
                </a:ext>
              </a:extLst>
            </p:cNvPr>
            <p:cNvCxnSpPr>
              <a:endCxn id="23" idx="2"/>
            </p:cNvCxnSpPr>
            <p:nvPr/>
          </p:nvCxnSpPr>
          <p:spPr>
            <a:xfrm flipV="1">
              <a:off x="6315469" y="3429000"/>
              <a:ext cx="1337430" cy="77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28">
              <a:extLst>
                <a:ext uri="{FF2B5EF4-FFF2-40B4-BE49-F238E27FC236}">
                  <a16:creationId xmlns:a16="http://schemas.microsoft.com/office/drawing/2014/main" id="{ECE5BE44-6B7E-45CB-8936-17153C866158}"/>
                </a:ext>
              </a:extLst>
            </p:cNvPr>
            <p:cNvCxnSpPr>
              <a:endCxn id="23" idx="2"/>
            </p:cNvCxnSpPr>
            <p:nvPr/>
          </p:nvCxnSpPr>
          <p:spPr>
            <a:xfrm flipH="1" flipV="1">
              <a:off x="7652899" y="3429000"/>
              <a:ext cx="1211001" cy="808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34">
              <a:extLst>
                <a:ext uri="{FF2B5EF4-FFF2-40B4-BE49-F238E27FC236}">
                  <a16:creationId xmlns:a16="http://schemas.microsoft.com/office/drawing/2014/main" id="{DBACA38B-3462-44A8-8971-732858A69E69}"/>
                </a:ext>
              </a:extLst>
            </p:cNvPr>
            <p:cNvSpPr txBox="1"/>
            <p:nvPr/>
          </p:nvSpPr>
          <p:spPr>
            <a:xfrm>
              <a:off x="7300164" y="2216156"/>
              <a:ext cx="705470" cy="1608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e-DE" sz="1000" dirty="0">
                  <a:solidFill>
                    <a:schemeClr val="tx2"/>
                  </a:solidFill>
                </a:rPr>
                <a:t>Data Model </a:t>
              </a:r>
              <a:endParaRPr lang="en-US" sz="1000" dirty="0" err="1">
                <a:solidFill>
                  <a:schemeClr val="tx2"/>
                </a:solidFill>
              </a:endParaRPr>
            </a:p>
          </p:txBody>
        </p:sp>
        <p:sp>
          <p:nvSpPr>
            <p:cNvPr id="13" name="Abgerundetes Rechteck 2">
              <a:extLst>
                <a:ext uri="{FF2B5EF4-FFF2-40B4-BE49-F238E27FC236}">
                  <a16:creationId xmlns:a16="http://schemas.microsoft.com/office/drawing/2014/main" id="{32AAAC7C-A418-4DAF-802F-AD2EEFCEE7AF}"/>
                </a:ext>
              </a:extLst>
            </p:cNvPr>
            <p:cNvSpPr/>
            <p:nvPr/>
          </p:nvSpPr>
          <p:spPr>
            <a:xfrm>
              <a:off x="5954452" y="4455926"/>
              <a:ext cx="174172" cy="1617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Abgerundetes Rechteck 24">
              <a:extLst>
                <a:ext uri="{FF2B5EF4-FFF2-40B4-BE49-F238E27FC236}">
                  <a16:creationId xmlns:a16="http://schemas.microsoft.com/office/drawing/2014/main" id="{B3C118FD-FCFF-4209-AE91-3064D5B5D56D}"/>
                </a:ext>
              </a:extLst>
            </p:cNvPr>
            <p:cNvSpPr/>
            <p:nvPr/>
          </p:nvSpPr>
          <p:spPr>
            <a:xfrm>
              <a:off x="6361425" y="4460722"/>
              <a:ext cx="174172" cy="1617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Abgerundetes Rechteck 25">
              <a:extLst>
                <a:ext uri="{FF2B5EF4-FFF2-40B4-BE49-F238E27FC236}">
                  <a16:creationId xmlns:a16="http://schemas.microsoft.com/office/drawing/2014/main" id="{04B2905B-7D5E-4494-BC2F-CEE0E0A4CA6B}"/>
                </a:ext>
              </a:extLst>
            </p:cNvPr>
            <p:cNvSpPr/>
            <p:nvPr/>
          </p:nvSpPr>
          <p:spPr>
            <a:xfrm>
              <a:off x="6141297" y="4754888"/>
              <a:ext cx="174172" cy="1617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Abgerundetes Rechteck 26">
              <a:extLst>
                <a:ext uri="{FF2B5EF4-FFF2-40B4-BE49-F238E27FC236}">
                  <a16:creationId xmlns:a16="http://schemas.microsoft.com/office/drawing/2014/main" id="{4C929343-4AD4-4586-AB94-D670BA7CED5E}"/>
                </a:ext>
              </a:extLst>
            </p:cNvPr>
            <p:cNvSpPr/>
            <p:nvPr/>
          </p:nvSpPr>
          <p:spPr>
            <a:xfrm>
              <a:off x="7349777" y="4453344"/>
              <a:ext cx="174172" cy="161731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Abgerundetes Rechteck 27">
              <a:extLst>
                <a:ext uri="{FF2B5EF4-FFF2-40B4-BE49-F238E27FC236}">
                  <a16:creationId xmlns:a16="http://schemas.microsoft.com/office/drawing/2014/main" id="{5FE30775-2514-4D3C-9D10-95E4371DEEC0}"/>
                </a:ext>
              </a:extLst>
            </p:cNvPr>
            <p:cNvSpPr/>
            <p:nvPr/>
          </p:nvSpPr>
          <p:spPr>
            <a:xfrm>
              <a:off x="7756750" y="4453344"/>
              <a:ext cx="174172" cy="161731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Abgerundetes Rechteck 29">
              <a:extLst>
                <a:ext uri="{FF2B5EF4-FFF2-40B4-BE49-F238E27FC236}">
                  <a16:creationId xmlns:a16="http://schemas.microsoft.com/office/drawing/2014/main" id="{F849EFD2-BF77-4387-8711-0D7373E2F51C}"/>
                </a:ext>
              </a:extLst>
            </p:cNvPr>
            <p:cNvSpPr/>
            <p:nvPr/>
          </p:nvSpPr>
          <p:spPr>
            <a:xfrm>
              <a:off x="7571632" y="4754889"/>
              <a:ext cx="174172" cy="161731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9" name="Abgerundetes Rechteck 30">
              <a:extLst>
                <a:ext uri="{FF2B5EF4-FFF2-40B4-BE49-F238E27FC236}">
                  <a16:creationId xmlns:a16="http://schemas.microsoft.com/office/drawing/2014/main" id="{36BE670F-6831-4E22-B7BA-C772D7B1F3EE}"/>
                </a:ext>
              </a:extLst>
            </p:cNvPr>
            <p:cNvSpPr/>
            <p:nvPr/>
          </p:nvSpPr>
          <p:spPr>
            <a:xfrm>
              <a:off x="7441677" y="3008202"/>
              <a:ext cx="402159" cy="353631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Abgerundetes Rechteck 32">
              <a:extLst>
                <a:ext uri="{FF2B5EF4-FFF2-40B4-BE49-F238E27FC236}">
                  <a16:creationId xmlns:a16="http://schemas.microsoft.com/office/drawing/2014/main" id="{9F958475-8BCE-4CE0-856C-F61092F062DA}"/>
                </a:ext>
              </a:extLst>
            </p:cNvPr>
            <p:cNvSpPr/>
            <p:nvPr/>
          </p:nvSpPr>
          <p:spPr>
            <a:xfrm>
              <a:off x="7063992" y="2488849"/>
              <a:ext cx="402159" cy="353631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Abgerundetes Rechteck 33">
              <a:extLst>
                <a:ext uri="{FF2B5EF4-FFF2-40B4-BE49-F238E27FC236}">
                  <a16:creationId xmlns:a16="http://schemas.microsoft.com/office/drawing/2014/main" id="{CB389B4D-3D73-4F7E-8BB8-99E4D120D2B4}"/>
                </a:ext>
              </a:extLst>
            </p:cNvPr>
            <p:cNvSpPr/>
            <p:nvPr/>
          </p:nvSpPr>
          <p:spPr>
            <a:xfrm>
              <a:off x="7870265" y="2488849"/>
              <a:ext cx="402159" cy="3536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2" name="Grafik 35">
              <a:extLst>
                <a:ext uri="{FF2B5EF4-FFF2-40B4-BE49-F238E27FC236}">
                  <a16:creationId xmlns:a16="http://schemas.microsoft.com/office/drawing/2014/main" id="{0A8ACBD0-0883-41A4-82F6-D6B066D9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6064" y="4434278"/>
              <a:ext cx="541893" cy="415627"/>
            </a:xfrm>
            <a:prstGeom prst="rect">
              <a:avLst/>
            </a:prstGeom>
          </p:spPr>
        </p:pic>
        <p:sp>
          <p:nvSpPr>
            <p:cNvPr id="23" name="Abgerundetes Rechteck 4">
              <a:extLst>
                <a:ext uri="{FF2B5EF4-FFF2-40B4-BE49-F238E27FC236}">
                  <a16:creationId xmlns:a16="http://schemas.microsoft.com/office/drawing/2014/main" id="{D0AFE1CC-4410-4265-83FF-3B1400D8D78B}"/>
                </a:ext>
              </a:extLst>
            </p:cNvPr>
            <p:cNvSpPr/>
            <p:nvPr/>
          </p:nvSpPr>
          <p:spPr>
            <a:xfrm>
              <a:off x="6967765" y="2401444"/>
              <a:ext cx="1370267" cy="102755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42">
              <a:extLst>
                <a:ext uri="{FF2B5EF4-FFF2-40B4-BE49-F238E27FC236}">
                  <a16:creationId xmlns:a16="http://schemas.microsoft.com/office/drawing/2014/main" id="{FD9010E8-CD00-4FD8-85AE-FD48D0AA2A7D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128624" y="4536792"/>
              <a:ext cx="232801" cy="4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43">
              <a:extLst>
                <a:ext uri="{FF2B5EF4-FFF2-40B4-BE49-F238E27FC236}">
                  <a16:creationId xmlns:a16="http://schemas.microsoft.com/office/drawing/2014/main" id="{0AAB7D63-C8D4-4363-9BDC-5C6082F10D96}"/>
                </a:ext>
              </a:extLst>
            </p:cNvPr>
            <p:cNvCxnSpPr>
              <a:stCxn id="13" idx="2"/>
              <a:endCxn id="15" idx="1"/>
            </p:cNvCxnSpPr>
            <p:nvPr/>
          </p:nvCxnSpPr>
          <p:spPr>
            <a:xfrm>
              <a:off x="6041538" y="4617657"/>
              <a:ext cx="99759" cy="218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44">
              <a:extLst>
                <a:ext uri="{FF2B5EF4-FFF2-40B4-BE49-F238E27FC236}">
                  <a16:creationId xmlns:a16="http://schemas.microsoft.com/office/drawing/2014/main" id="{8AE0DD7F-07DE-41CF-9AC3-64654FFD4655}"/>
                </a:ext>
              </a:extLst>
            </p:cNvPr>
            <p:cNvCxnSpPr>
              <a:stCxn id="15" idx="3"/>
              <a:endCxn id="14" idx="2"/>
            </p:cNvCxnSpPr>
            <p:nvPr/>
          </p:nvCxnSpPr>
          <p:spPr>
            <a:xfrm flipV="1">
              <a:off x="6315469" y="4622453"/>
              <a:ext cx="133042" cy="213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45">
              <a:extLst>
                <a:ext uri="{FF2B5EF4-FFF2-40B4-BE49-F238E27FC236}">
                  <a16:creationId xmlns:a16="http://schemas.microsoft.com/office/drawing/2014/main" id="{43BCF939-E107-4FC0-8ED8-1E13A9D46548}"/>
                </a:ext>
              </a:extLst>
            </p:cNvPr>
            <p:cNvCxnSpPr>
              <a:stCxn id="18" idx="1"/>
              <a:endCxn id="16" idx="2"/>
            </p:cNvCxnSpPr>
            <p:nvPr/>
          </p:nvCxnSpPr>
          <p:spPr>
            <a:xfrm flipH="1" flipV="1">
              <a:off x="7436863" y="4615075"/>
              <a:ext cx="134769" cy="220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46">
              <a:extLst>
                <a:ext uri="{FF2B5EF4-FFF2-40B4-BE49-F238E27FC236}">
                  <a16:creationId xmlns:a16="http://schemas.microsoft.com/office/drawing/2014/main" id="{20183926-2ECE-42A2-A3B2-9B22D83CAF35}"/>
                </a:ext>
              </a:extLst>
            </p:cNvPr>
            <p:cNvCxnSpPr>
              <a:stCxn id="18" idx="3"/>
              <a:endCxn id="17" idx="2"/>
            </p:cNvCxnSpPr>
            <p:nvPr/>
          </p:nvCxnSpPr>
          <p:spPr>
            <a:xfrm flipV="1">
              <a:off x="7745804" y="4615075"/>
              <a:ext cx="98032" cy="220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47">
              <a:extLst>
                <a:ext uri="{FF2B5EF4-FFF2-40B4-BE49-F238E27FC236}">
                  <a16:creationId xmlns:a16="http://schemas.microsoft.com/office/drawing/2014/main" id="{4895AABF-33E4-4543-97FB-6147B335CDC8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7523949" y="4534210"/>
              <a:ext cx="232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13">
              <a:extLst>
                <a:ext uri="{FF2B5EF4-FFF2-40B4-BE49-F238E27FC236}">
                  <a16:creationId xmlns:a16="http://schemas.microsoft.com/office/drawing/2014/main" id="{643E7232-735C-4E60-A371-D0BBDFC5FFEE}"/>
                </a:ext>
              </a:extLst>
            </p:cNvPr>
            <p:cNvSpPr txBox="1"/>
            <p:nvPr/>
          </p:nvSpPr>
          <p:spPr>
            <a:xfrm>
              <a:off x="7365647" y="4249854"/>
              <a:ext cx="574501" cy="1608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e-DE" sz="1000" dirty="0">
                  <a:solidFill>
                    <a:schemeClr val="tx2"/>
                  </a:solidFill>
                </a:rPr>
                <a:t>Content 2                    </a:t>
              </a:r>
              <a:endParaRPr lang="en-US" sz="1000" dirty="0" err="1">
                <a:solidFill>
                  <a:schemeClr val="tx2"/>
                </a:solidFill>
              </a:endParaRPr>
            </a:p>
          </p:txBody>
        </p:sp>
        <p:sp>
          <p:nvSpPr>
            <p:cNvPr id="36" name="Textfeld 13">
              <a:extLst>
                <a:ext uri="{FF2B5EF4-FFF2-40B4-BE49-F238E27FC236}">
                  <a16:creationId xmlns:a16="http://schemas.microsoft.com/office/drawing/2014/main" id="{312BF738-0F01-4D8B-9FFA-D77760E2FD03}"/>
                </a:ext>
              </a:extLst>
            </p:cNvPr>
            <p:cNvSpPr txBox="1"/>
            <p:nvPr/>
          </p:nvSpPr>
          <p:spPr>
            <a:xfrm>
              <a:off x="8645290" y="4273465"/>
              <a:ext cx="574501" cy="1608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e-DE" sz="1000" dirty="0">
                  <a:solidFill>
                    <a:schemeClr val="tx2"/>
                  </a:solidFill>
                </a:rPr>
                <a:t>Content n                    </a:t>
              </a:r>
              <a:endParaRPr lang="en-US" sz="1000" dirty="0" err="1">
                <a:solidFill>
                  <a:schemeClr val="tx2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C7F249-229A-4A7F-9A2A-F39825944C7D}"/>
                </a:ext>
              </a:extLst>
            </p:cNvPr>
            <p:cNvSpPr/>
            <p:nvPr/>
          </p:nvSpPr>
          <p:spPr>
            <a:xfrm>
              <a:off x="9882209" y="2210728"/>
              <a:ext cx="1736704" cy="318529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1600" dirty="0"/>
                <a:t>Composite Data Models</a:t>
              </a:r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 err="1"/>
                <a:t>Aggregations</a:t>
              </a:r>
              <a:endParaRPr lang="de-DE" sz="1600" dirty="0"/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 err="1"/>
                <a:t>Shared</a:t>
              </a:r>
              <a:r>
                <a:rPr lang="de-DE" sz="1600" dirty="0"/>
                <a:t> Datasets</a:t>
              </a:r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/>
                <a:t>CDM</a:t>
              </a:r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 err="1"/>
                <a:t>dataflows</a:t>
              </a:r>
              <a:endParaRPr lang="de-DE" sz="1600" dirty="0"/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/>
                <a:t>ADLS Gen2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4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C5719-1719-466A-9678-9E2E751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10ED57-E11C-45AC-B83E-F1E8E8F1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F83EA39-B669-4612-9463-FA88E30AFBBF}"/>
              </a:ext>
            </a:extLst>
          </p:cNvPr>
          <p:cNvSpPr>
            <a:spLocks noChangeAspect="1"/>
          </p:cNvSpPr>
          <p:nvPr/>
        </p:nvSpPr>
        <p:spPr>
          <a:xfrm>
            <a:off x="4026000" y="1403412"/>
            <a:ext cx="4140000" cy="4140000"/>
          </a:xfrm>
          <a:prstGeom prst="ellipse">
            <a:avLst/>
          </a:prstGeom>
          <a:gradFill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400" b="1" baseline="30000" dirty="0"/>
          </a:p>
          <a:p>
            <a:pPr algn="ctr"/>
            <a:r>
              <a:rPr lang="en-US" sz="4400" b="1" baseline="30000" dirty="0"/>
              <a:t>Power BI Licensing</a:t>
            </a:r>
          </a:p>
        </p:txBody>
      </p:sp>
    </p:spTree>
    <p:extLst>
      <p:ext uri="{BB962C8B-B14F-4D97-AF65-F5344CB8AC3E}">
        <p14:creationId xmlns:p14="http://schemas.microsoft.com/office/powerpoint/2010/main" val="242323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immel, Gebäude, draußen enthält.&#10;&#10;Mit sehr hoher Zuverlässigkeit generierte Beschreibung">
            <a:extLst>
              <a:ext uri="{FF2B5EF4-FFF2-40B4-BE49-F238E27FC236}">
                <a16:creationId xmlns:a16="http://schemas.microsoft.com/office/drawing/2014/main" id="{0F357121-6DAC-46AB-B201-F389861C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642B78-6D5C-4F31-B8F8-E9C7136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415C285-7997-4DC8-9C32-A2BE16133246}"/>
              </a:ext>
            </a:extLst>
          </p:cNvPr>
          <p:cNvSpPr/>
          <p:nvPr/>
        </p:nvSpPr>
        <p:spPr>
          <a:xfrm>
            <a:off x="4984473" y="1965093"/>
            <a:ext cx="65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/>
              <a:t>Who </a:t>
            </a:r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are</a:t>
            </a:r>
            <a:r>
              <a:rPr lang="de-DE" sz="2400" b="1" dirty="0"/>
              <a:t> and </a:t>
            </a:r>
            <a:r>
              <a:rPr lang="de-DE" sz="2400" b="1" dirty="0" err="1"/>
              <a:t>who</a:t>
            </a:r>
            <a:r>
              <a:rPr lang="de-DE" sz="2400" b="1" dirty="0"/>
              <a:t> am I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7E4C547-D220-47A2-943F-A8DD628C9EC3}"/>
              </a:ext>
            </a:extLst>
          </p:cNvPr>
          <p:cNvSpPr/>
          <p:nvPr/>
        </p:nvSpPr>
        <p:spPr>
          <a:xfrm>
            <a:off x="4984473" y="2698205"/>
            <a:ext cx="65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/>
              <a:t>Self-service BI vs. Enterprise BI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0CF50A6-3C1C-4680-A178-0CBF5031C043}"/>
              </a:ext>
            </a:extLst>
          </p:cNvPr>
          <p:cNvSpPr/>
          <p:nvPr/>
        </p:nvSpPr>
        <p:spPr>
          <a:xfrm>
            <a:off x="4984473" y="3431317"/>
            <a:ext cx="6554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/>
              <a:t>Architectures</a:t>
            </a:r>
            <a:endParaRPr lang="de-DE" sz="2400" b="1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FFA986C-9A62-4DC3-9735-21A62A61B0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EE4318D-15DE-4684-B991-D66576A5F99F}"/>
              </a:ext>
            </a:extLst>
          </p:cNvPr>
          <p:cNvCxnSpPr/>
          <p:nvPr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07598D49-CE71-4ED7-80DE-E9DB1AA822B1}"/>
              </a:ext>
            </a:extLst>
          </p:cNvPr>
          <p:cNvSpPr/>
          <p:nvPr/>
        </p:nvSpPr>
        <p:spPr>
          <a:xfrm>
            <a:off x="3938459" y="1904122"/>
            <a:ext cx="1046014" cy="58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4D82B9"/>
                </a:solidFill>
              </a:rPr>
              <a:t>01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65512BB-2A2E-44BF-87DB-23F188FC3EE8}"/>
              </a:ext>
            </a:extLst>
          </p:cNvPr>
          <p:cNvSpPr/>
          <p:nvPr/>
        </p:nvSpPr>
        <p:spPr>
          <a:xfrm>
            <a:off x="3938459" y="2638790"/>
            <a:ext cx="1046014" cy="58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4D82B9"/>
                </a:solidFill>
              </a:rPr>
              <a:t>02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37B7BF-75D0-4401-9B12-1FF154C2BFA2}"/>
              </a:ext>
            </a:extLst>
          </p:cNvPr>
          <p:cNvSpPr/>
          <p:nvPr/>
        </p:nvSpPr>
        <p:spPr>
          <a:xfrm>
            <a:off x="3938459" y="3373457"/>
            <a:ext cx="1046014" cy="58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4D82B9"/>
                </a:solidFill>
              </a:rPr>
              <a:t>03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769FDA7-F868-444B-AB94-D0A270522261}"/>
              </a:ext>
            </a:extLst>
          </p:cNvPr>
          <p:cNvSpPr/>
          <p:nvPr/>
        </p:nvSpPr>
        <p:spPr>
          <a:xfrm>
            <a:off x="3938459" y="4108125"/>
            <a:ext cx="1046014" cy="58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4D82B9"/>
                </a:solidFill>
              </a:rPr>
              <a:t>04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5375E4-DBB5-48C0-A1D1-D702F4AE9366}"/>
              </a:ext>
            </a:extLst>
          </p:cNvPr>
          <p:cNvSpPr/>
          <p:nvPr/>
        </p:nvSpPr>
        <p:spPr>
          <a:xfrm>
            <a:off x="3938459" y="4842793"/>
            <a:ext cx="1046014" cy="58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4D82B9"/>
                </a:solidFill>
              </a:rPr>
              <a:t>05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E8F675F-6A3F-43A5-A489-6F30D3ADE55F}"/>
              </a:ext>
            </a:extLst>
          </p:cNvPr>
          <p:cNvSpPr>
            <a:spLocks noChangeAspect="1"/>
          </p:cNvSpPr>
          <p:nvPr/>
        </p:nvSpPr>
        <p:spPr>
          <a:xfrm>
            <a:off x="3579094" y="2089162"/>
            <a:ext cx="206926" cy="207438"/>
          </a:xfrm>
          <a:prstGeom prst="ellipse">
            <a:avLst/>
          </a:prstGeom>
          <a:solidFill>
            <a:schemeClr val="bg1"/>
          </a:solidFill>
          <a:ln w="57150">
            <a:solidFill>
              <a:srgbClr val="4D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47FD16D-163E-4AC9-AB96-83EE840F9B45}"/>
              </a:ext>
            </a:extLst>
          </p:cNvPr>
          <p:cNvSpPr>
            <a:spLocks noChangeAspect="1"/>
          </p:cNvSpPr>
          <p:nvPr/>
        </p:nvSpPr>
        <p:spPr>
          <a:xfrm>
            <a:off x="3579094" y="2824456"/>
            <a:ext cx="206926" cy="207438"/>
          </a:xfrm>
          <a:prstGeom prst="ellipse">
            <a:avLst/>
          </a:prstGeom>
          <a:solidFill>
            <a:schemeClr val="bg1"/>
          </a:solidFill>
          <a:ln w="57150">
            <a:solidFill>
              <a:srgbClr val="4D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5DD6C8C-76EC-4A52-8DEF-AA7E91897686}"/>
              </a:ext>
            </a:extLst>
          </p:cNvPr>
          <p:cNvSpPr>
            <a:spLocks noChangeAspect="1"/>
          </p:cNvSpPr>
          <p:nvPr/>
        </p:nvSpPr>
        <p:spPr>
          <a:xfrm>
            <a:off x="3579094" y="3559750"/>
            <a:ext cx="206926" cy="207438"/>
          </a:xfrm>
          <a:prstGeom prst="ellipse">
            <a:avLst/>
          </a:prstGeom>
          <a:solidFill>
            <a:schemeClr val="bg1"/>
          </a:solidFill>
          <a:ln w="57150">
            <a:solidFill>
              <a:srgbClr val="4D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837912-B089-408C-8FAB-4AF68F4FFD9A}"/>
              </a:ext>
            </a:extLst>
          </p:cNvPr>
          <p:cNvSpPr>
            <a:spLocks noChangeAspect="1"/>
          </p:cNvSpPr>
          <p:nvPr/>
        </p:nvSpPr>
        <p:spPr>
          <a:xfrm>
            <a:off x="3579094" y="4295044"/>
            <a:ext cx="206926" cy="207438"/>
          </a:xfrm>
          <a:prstGeom prst="ellipse">
            <a:avLst/>
          </a:prstGeom>
          <a:solidFill>
            <a:schemeClr val="bg1"/>
          </a:solidFill>
          <a:ln w="57150">
            <a:solidFill>
              <a:srgbClr val="4D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F03EE25-6C02-491E-AA51-D2EAEB620472}"/>
              </a:ext>
            </a:extLst>
          </p:cNvPr>
          <p:cNvSpPr>
            <a:spLocks noChangeAspect="1"/>
          </p:cNvSpPr>
          <p:nvPr/>
        </p:nvSpPr>
        <p:spPr>
          <a:xfrm>
            <a:off x="3579094" y="5030338"/>
            <a:ext cx="206926" cy="207438"/>
          </a:xfrm>
          <a:prstGeom prst="ellipse">
            <a:avLst/>
          </a:prstGeom>
          <a:solidFill>
            <a:schemeClr val="bg1"/>
          </a:solidFill>
          <a:ln w="57150">
            <a:solidFill>
              <a:srgbClr val="4D8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687166-93F0-418C-B16E-37CE3F04A0B3}"/>
              </a:ext>
            </a:extLst>
          </p:cNvPr>
          <p:cNvCxnSpPr>
            <a:cxnSpLocks/>
          </p:cNvCxnSpPr>
          <p:nvPr/>
        </p:nvCxnSpPr>
        <p:spPr>
          <a:xfrm>
            <a:off x="3682557" y="2274356"/>
            <a:ext cx="0" cy="527856"/>
          </a:xfrm>
          <a:prstGeom prst="line">
            <a:avLst/>
          </a:prstGeom>
          <a:ln w="57150">
            <a:solidFill>
              <a:srgbClr val="4D8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D8969E6-C1A8-4795-9DC3-AE50F40D4DB2}"/>
              </a:ext>
            </a:extLst>
          </p:cNvPr>
          <p:cNvCxnSpPr>
            <a:cxnSpLocks/>
          </p:cNvCxnSpPr>
          <p:nvPr/>
        </p:nvCxnSpPr>
        <p:spPr>
          <a:xfrm>
            <a:off x="3682557" y="3031894"/>
            <a:ext cx="0" cy="527856"/>
          </a:xfrm>
          <a:prstGeom prst="line">
            <a:avLst/>
          </a:prstGeom>
          <a:ln w="57150">
            <a:solidFill>
              <a:srgbClr val="4D8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B1C766A-FED8-4CB7-B673-43AA41D77E05}"/>
              </a:ext>
            </a:extLst>
          </p:cNvPr>
          <p:cNvCxnSpPr>
            <a:cxnSpLocks/>
          </p:cNvCxnSpPr>
          <p:nvPr/>
        </p:nvCxnSpPr>
        <p:spPr>
          <a:xfrm>
            <a:off x="3682557" y="3767188"/>
            <a:ext cx="0" cy="527856"/>
          </a:xfrm>
          <a:prstGeom prst="line">
            <a:avLst/>
          </a:prstGeom>
          <a:ln w="57150">
            <a:solidFill>
              <a:srgbClr val="4D8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83C0D09-6F75-4D9D-83AA-1A68022970E6}"/>
              </a:ext>
            </a:extLst>
          </p:cNvPr>
          <p:cNvCxnSpPr>
            <a:cxnSpLocks/>
          </p:cNvCxnSpPr>
          <p:nvPr/>
        </p:nvCxnSpPr>
        <p:spPr>
          <a:xfrm>
            <a:off x="3682557" y="4502482"/>
            <a:ext cx="0" cy="527856"/>
          </a:xfrm>
          <a:prstGeom prst="line">
            <a:avLst/>
          </a:prstGeom>
          <a:ln w="57150">
            <a:solidFill>
              <a:srgbClr val="4D8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39">
            <a:extLst>
              <a:ext uri="{FF2B5EF4-FFF2-40B4-BE49-F238E27FC236}">
                <a16:creationId xmlns:a16="http://schemas.microsoft.com/office/drawing/2014/main" id="{902E7F97-DAAF-4631-84BC-64DD0BB5FD9B}"/>
              </a:ext>
            </a:extLst>
          </p:cNvPr>
          <p:cNvSpPr/>
          <p:nvPr/>
        </p:nvSpPr>
        <p:spPr>
          <a:xfrm>
            <a:off x="4984473" y="4164429"/>
            <a:ext cx="6554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/>
              <a:t>Power BI Licensing</a:t>
            </a:r>
          </a:p>
        </p:txBody>
      </p:sp>
      <p:sp>
        <p:nvSpPr>
          <p:cNvPr id="41" name="Rechteck 39">
            <a:extLst>
              <a:ext uri="{FF2B5EF4-FFF2-40B4-BE49-F238E27FC236}">
                <a16:creationId xmlns:a16="http://schemas.microsoft.com/office/drawing/2014/main" id="{B9D66F93-9EA7-45AD-A9C0-96AA58CEA27D}"/>
              </a:ext>
            </a:extLst>
          </p:cNvPr>
          <p:cNvSpPr/>
          <p:nvPr/>
        </p:nvSpPr>
        <p:spPr>
          <a:xfrm>
            <a:off x="4988121" y="4897541"/>
            <a:ext cx="6554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/>
              <a:t>Thank</a:t>
            </a:r>
            <a:r>
              <a:rPr lang="de-DE" sz="2400" b="1" dirty="0"/>
              <a:t> </a:t>
            </a:r>
            <a:r>
              <a:rPr lang="de-DE" sz="2400" b="1" dirty="0" err="1"/>
              <a:t>you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22014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ED48-ECBC-43E0-AD45-7977933C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– Basic Architecture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5C336-74C1-48B3-B7F9-E6701F692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6715" y="1304925"/>
            <a:ext cx="8338344" cy="48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6366-0FF0-4003-992B-0F37981E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– Dedicated Capacity (Premium &amp; Embedded)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87AC0-5438-4707-BD65-64812F724F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8814" y="1368651"/>
            <a:ext cx="7346610" cy="46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2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F05366-C7BF-4601-B31A-184F42C08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43" y="1621636"/>
            <a:ext cx="1657524" cy="1657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61FA2-4A05-42E4-9263-D4B5D0A5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Licensing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045987-06EE-48CB-B6CC-10DB9628B579}"/>
              </a:ext>
            </a:extLst>
          </p:cNvPr>
          <p:cNvSpPr/>
          <p:nvPr/>
        </p:nvSpPr>
        <p:spPr>
          <a:xfrm>
            <a:off x="5772862" y="2320576"/>
            <a:ext cx="1438626" cy="284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00" dirty="0"/>
              <a:t>cloud based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FB31BA-681C-4031-A94D-FD86CC5C1F4A}"/>
              </a:ext>
            </a:extLst>
          </p:cNvPr>
          <p:cNvSpPr/>
          <p:nvPr/>
        </p:nvSpPr>
        <p:spPr>
          <a:xfrm>
            <a:off x="3961195" y="2869438"/>
            <a:ext cx="2651551" cy="7392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Service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C65D9-5511-4051-A1F0-BC516856B65D}"/>
              </a:ext>
            </a:extLst>
          </p:cNvPr>
          <p:cNvSpPr/>
          <p:nvPr/>
        </p:nvSpPr>
        <p:spPr>
          <a:xfrm>
            <a:off x="8765112" y="1380683"/>
            <a:ext cx="1810709" cy="22694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Premium – P3</a:t>
            </a:r>
            <a:br>
              <a:rPr lang="de-DE" sz="1600" dirty="0"/>
            </a:br>
            <a:r>
              <a:rPr lang="de-DE" sz="1600" dirty="0"/>
              <a:t>16 cores / 100 GB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37931F-6AF8-4A33-91B6-EF41B5D6E381}"/>
              </a:ext>
            </a:extLst>
          </p:cNvPr>
          <p:cNvSpPr/>
          <p:nvPr/>
        </p:nvSpPr>
        <p:spPr>
          <a:xfrm>
            <a:off x="6983001" y="1987512"/>
            <a:ext cx="1816469" cy="16575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Premium – P2</a:t>
            </a:r>
            <a:br>
              <a:rPr lang="de-DE" sz="1600" dirty="0"/>
            </a:br>
            <a:r>
              <a:rPr lang="de-DE" sz="1600" dirty="0"/>
              <a:t>8 cores / 50 GB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C7C1B7-816C-4470-BACD-02A1A32C4A22}"/>
              </a:ext>
            </a:extLst>
          </p:cNvPr>
          <p:cNvSpPr/>
          <p:nvPr/>
        </p:nvSpPr>
        <p:spPr>
          <a:xfrm>
            <a:off x="6694249" y="2865493"/>
            <a:ext cx="1810709" cy="7795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Premium – P1</a:t>
            </a:r>
            <a:br>
              <a:rPr lang="de-DE" sz="1600" dirty="0"/>
            </a:br>
            <a:r>
              <a:rPr lang="de-DE" sz="1600" dirty="0"/>
              <a:t>4 cores / 25 GB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371B3-8497-435D-824C-00C8302D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64" y="2912340"/>
            <a:ext cx="502740" cy="395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EBE7-CB2E-4055-BC28-84049EC2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012" y="2714835"/>
            <a:ext cx="502740" cy="395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61EC74-4654-4DF7-9A3A-B34F4BF1934B}"/>
              </a:ext>
            </a:extLst>
          </p:cNvPr>
          <p:cNvSpPr/>
          <p:nvPr/>
        </p:nvSpPr>
        <p:spPr>
          <a:xfrm>
            <a:off x="6694883" y="3735123"/>
            <a:ext cx="3882268" cy="556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Premium</a:t>
            </a:r>
          </a:p>
          <a:p>
            <a:pPr algn="ctr"/>
            <a:r>
              <a:rPr lang="de-DE" sz="1600" dirty="0"/>
              <a:t>Capacity Plans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DA0C51-2AB0-42D6-B5F3-204210E759DD}"/>
              </a:ext>
            </a:extLst>
          </p:cNvPr>
          <p:cNvSpPr/>
          <p:nvPr/>
        </p:nvSpPr>
        <p:spPr>
          <a:xfrm>
            <a:off x="6702947" y="4381449"/>
            <a:ext cx="3874204" cy="83558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More Users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Larger Models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Dedicated backend resources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A33D-16A6-495A-A490-7F076E3FC611}"/>
              </a:ext>
            </a:extLst>
          </p:cNvPr>
          <p:cNvSpPr/>
          <p:nvPr/>
        </p:nvSpPr>
        <p:spPr>
          <a:xfrm>
            <a:off x="3961196" y="3731246"/>
            <a:ext cx="2651551" cy="5276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/>
              <a:t>Power BI Service</a:t>
            </a:r>
          </a:p>
          <a:p>
            <a:pPr algn="ctr"/>
            <a:r>
              <a:rPr lang="de-DE" sz="1600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259C55-5811-47A0-BD3F-B559DA97524E}"/>
              </a:ext>
            </a:extLst>
          </p:cNvPr>
          <p:cNvSpPr/>
          <p:nvPr/>
        </p:nvSpPr>
        <p:spPr>
          <a:xfrm>
            <a:off x="3961196" y="4381448"/>
            <a:ext cx="2651551" cy="8355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Shared 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1GB Model Size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Number of daily refreshes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1F18F-D46C-41BB-A08A-856EF31F4160}"/>
              </a:ext>
            </a:extLst>
          </p:cNvPr>
          <p:cNvSpPr/>
          <p:nvPr/>
        </p:nvSpPr>
        <p:spPr>
          <a:xfrm>
            <a:off x="3961196" y="5339622"/>
            <a:ext cx="2651551" cy="953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Based on Power BI Pro licences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E9F63-879C-4450-8BD0-B0033068BD34}"/>
              </a:ext>
            </a:extLst>
          </p:cNvPr>
          <p:cNvSpPr/>
          <p:nvPr/>
        </p:nvSpPr>
        <p:spPr>
          <a:xfrm>
            <a:off x="6702947" y="5339623"/>
            <a:ext cx="3874204" cy="9329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Based on Power BI (free) licences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/>
              <a:t>Power BI Pro licences for authoring and administration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63EFA-A57F-4764-9425-55AFC3C69691}"/>
              </a:ext>
            </a:extLst>
          </p:cNvPr>
          <p:cNvSpPr/>
          <p:nvPr/>
        </p:nvSpPr>
        <p:spPr>
          <a:xfrm>
            <a:off x="568325" y="2865493"/>
            <a:ext cx="3167508" cy="7685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BI Report Server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A3F52-039F-432A-8222-E57FAEEF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85" y="2943783"/>
            <a:ext cx="502740" cy="3950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2C6EB0-443A-4AE7-9B38-D202E6DC4D96}"/>
              </a:ext>
            </a:extLst>
          </p:cNvPr>
          <p:cNvSpPr/>
          <p:nvPr/>
        </p:nvSpPr>
        <p:spPr>
          <a:xfrm>
            <a:off x="563240" y="3731246"/>
            <a:ext cx="3167508" cy="2561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(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combined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SQL Server Enterprise and Software Assurance)</a:t>
            </a:r>
            <a:b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BI Premium Voucher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8804C-9979-4A0A-9546-2F9549AAF37C}"/>
              </a:ext>
            </a:extLst>
          </p:cNvPr>
          <p:cNvSpPr/>
          <p:nvPr/>
        </p:nvSpPr>
        <p:spPr>
          <a:xfrm>
            <a:off x="1145811" y="2430352"/>
            <a:ext cx="1854437" cy="284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on-premises</a:t>
            </a:r>
          </a:p>
        </p:txBody>
      </p:sp>
    </p:spTree>
    <p:extLst>
      <p:ext uri="{BB962C8B-B14F-4D97-AF65-F5344CB8AC3E}">
        <p14:creationId xmlns:p14="http://schemas.microsoft.com/office/powerpoint/2010/main" val="107728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3410-5139-4AA3-A375-EF5748B7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Licenses and tasks</a:t>
            </a:r>
            <a:endParaRPr lang="LID4096" dirty="0"/>
          </a:p>
        </p:txBody>
      </p:sp>
      <p:sp>
        <p:nvSpPr>
          <p:cNvPr id="3" name="Rechteck: abgerundete Ecken 64">
            <a:extLst>
              <a:ext uri="{FF2B5EF4-FFF2-40B4-BE49-F238E27FC236}">
                <a16:creationId xmlns:a16="http://schemas.microsoft.com/office/drawing/2014/main" id="{2996236F-7292-4A32-BDC5-497FD41B34F8}"/>
              </a:ext>
            </a:extLst>
          </p:cNvPr>
          <p:cNvSpPr/>
          <p:nvPr/>
        </p:nvSpPr>
        <p:spPr>
          <a:xfrm>
            <a:off x="1065251" y="1820313"/>
            <a:ext cx="8808979" cy="903761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" name="Rechteck: abgerundete Ecken 4">
            <a:extLst>
              <a:ext uri="{FF2B5EF4-FFF2-40B4-BE49-F238E27FC236}">
                <a16:creationId xmlns:a16="http://schemas.microsoft.com/office/drawing/2014/main" id="{D891BD19-8F67-4FED-960D-A99309ED8E90}"/>
              </a:ext>
            </a:extLst>
          </p:cNvPr>
          <p:cNvSpPr/>
          <p:nvPr/>
        </p:nvSpPr>
        <p:spPr>
          <a:xfrm>
            <a:off x="1065969" y="3104614"/>
            <a:ext cx="8808979" cy="903761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5" name="Rechteck: abgerundete Ecken 54">
            <a:extLst>
              <a:ext uri="{FF2B5EF4-FFF2-40B4-BE49-F238E27FC236}">
                <a16:creationId xmlns:a16="http://schemas.microsoft.com/office/drawing/2014/main" id="{E77B411D-D831-42D9-91A0-A22B584FC883}"/>
              </a:ext>
            </a:extLst>
          </p:cNvPr>
          <p:cNvSpPr/>
          <p:nvPr/>
        </p:nvSpPr>
        <p:spPr>
          <a:xfrm>
            <a:off x="6754033" y="4531169"/>
            <a:ext cx="1759174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hteck: abgerundete Ecken 53">
            <a:extLst>
              <a:ext uri="{FF2B5EF4-FFF2-40B4-BE49-F238E27FC236}">
                <a16:creationId xmlns:a16="http://schemas.microsoft.com/office/drawing/2014/main" id="{492D3669-4EDD-488F-92F8-268C45E8CFC2}"/>
              </a:ext>
            </a:extLst>
          </p:cNvPr>
          <p:cNvSpPr/>
          <p:nvPr/>
        </p:nvSpPr>
        <p:spPr>
          <a:xfrm>
            <a:off x="6766294" y="3123320"/>
            <a:ext cx="1759174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hteck: abgerundete Ecken 52">
            <a:extLst>
              <a:ext uri="{FF2B5EF4-FFF2-40B4-BE49-F238E27FC236}">
                <a16:creationId xmlns:a16="http://schemas.microsoft.com/office/drawing/2014/main" id="{846407E5-DD69-4930-84DB-ED086DEA4063}"/>
              </a:ext>
            </a:extLst>
          </p:cNvPr>
          <p:cNvSpPr/>
          <p:nvPr/>
        </p:nvSpPr>
        <p:spPr>
          <a:xfrm>
            <a:off x="6776026" y="1835577"/>
            <a:ext cx="1759174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hteck: abgerundete Ecken 51">
            <a:extLst>
              <a:ext uri="{FF2B5EF4-FFF2-40B4-BE49-F238E27FC236}">
                <a16:creationId xmlns:a16="http://schemas.microsoft.com/office/drawing/2014/main" id="{DC848DD0-609E-4187-8AAA-153D33348F68}"/>
              </a:ext>
            </a:extLst>
          </p:cNvPr>
          <p:cNvSpPr/>
          <p:nvPr/>
        </p:nvSpPr>
        <p:spPr>
          <a:xfrm>
            <a:off x="3858490" y="4531169"/>
            <a:ext cx="2431768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hteck: abgerundete Ecken 50">
            <a:extLst>
              <a:ext uri="{FF2B5EF4-FFF2-40B4-BE49-F238E27FC236}">
                <a16:creationId xmlns:a16="http://schemas.microsoft.com/office/drawing/2014/main" id="{812E2CCD-48FA-4E95-BF81-44A164FD1E91}"/>
              </a:ext>
            </a:extLst>
          </p:cNvPr>
          <p:cNvSpPr/>
          <p:nvPr/>
        </p:nvSpPr>
        <p:spPr>
          <a:xfrm>
            <a:off x="3858490" y="3124443"/>
            <a:ext cx="2431768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hteck: abgerundete Ecken 49">
            <a:extLst>
              <a:ext uri="{FF2B5EF4-FFF2-40B4-BE49-F238E27FC236}">
                <a16:creationId xmlns:a16="http://schemas.microsoft.com/office/drawing/2014/main" id="{73E91579-0C0E-4A97-8D3C-3D0BDCEA4F54}"/>
              </a:ext>
            </a:extLst>
          </p:cNvPr>
          <p:cNvSpPr/>
          <p:nvPr/>
        </p:nvSpPr>
        <p:spPr>
          <a:xfrm>
            <a:off x="3858490" y="1836782"/>
            <a:ext cx="2431768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hteck: abgerundete Ecken 35">
            <a:extLst>
              <a:ext uri="{FF2B5EF4-FFF2-40B4-BE49-F238E27FC236}">
                <a16:creationId xmlns:a16="http://schemas.microsoft.com/office/drawing/2014/main" id="{08038963-656B-4F01-BED0-6381A6042725}"/>
              </a:ext>
            </a:extLst>
          </p:cNvPr>
          <p:cNvSpPr/>
          <p:nvPr/>
        </p:nvSpPr>
        <p:spPr>
          <a:xfrm>
            <a:off x="1078775" y="4409042"/>
            <a:ext cx="2431768" cy="111049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hteck: abgerundete Ecken 12">
            <a:extLst>
              <a:ext uri="{FF2B5EF4-FFF2-40B4-BE49-F238E27FC236}">
                <a16:creationId xmlns:a16="http://schemas.microsoft.com/office/drawing/2014/main" id="{7BE11F67-94F6-4843-87E3-282F7C1B2DC8}"/>
              </a:ext>
            </a:extLst>
          </p:cNvPr>
          <p:cNvSpPr/>
          <p:nvPr/>
        </p:nvSpPr>
        <p:spPr>
          <a:xfrm>
            <a:off x="1084357" y="1832066"/>
            <a:ext cx="2431768" cy="86624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Bildergebnis für power bi app png">
            <a:extLst>
              <a:ext uri="{FF2B5EF4-FFF2-40B4-BE49-F238E27FC236}">
                <a16:creationId xmlns:a16="http://schemas.microsoft.com/office/drawing/2014/main" id="{83AF1F50-A6FD-4BF3-B104-5AAC0F85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074" y="19600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9">
            <a:extLst>
              <a:ext uri="{FF2B5EF4-FFF2-40B4-BE49-F238E27FC236}">
                <a16:creationId xmlns:a16="http://schemas.microsoft.com/office/drawing/2014/main" id="{6C88FDCC-3732-4CFB-88E9-8AC1D7978356}"/>
              </a:ext>
            </a:extLst>
          </p:cNvPr>
          <p:cNvGrpSpPr>
            <a:grpSpLocks noChangeAspect="1"/>
          </p:cNvGrpSpPr>
          <p:nvPr/>
        </p:nvGrpSpPr>
        <p:grpSpPr>
          <a:xfrm>
            <a:off x="2389000" y="4434049"/>
            <a:ext cx="1110501" cy="1110501"/>
            <a:chOff x="2857016" y="2913886"/>
            <a:chExt cx="1441702" cy="1441702"/>
          </a:xfrm>
        </p:grpSpPr>
        <p:pic>
          <p:nvPicPr>
            <p:cNvPr id="15" name="Picture 14" descr="Bildergebnis für power bi desktop">
              <a:extLst>
                <a:ext uri="{FF2B5EF4-FFF2-40B4-BE49-F238E27FC236}">
                  <a16:creationId xmlns:a16="http://schemas.microsoft.com/office/drawing/2014/main" id="{4347A44B-6401-4BB9-90D9-2C21062F7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089" y="3100709"/>
              <a:ext cx="584392" cy="584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Bildergebnis für pc icon png">
              <a:extLst>
                <a:ext uri="{FF2B5EF4-FFF2-40B4-BE49-F238E27FC236}">
                  <a16:creationId xmlns:a16="http://schemas.microsoft.com/office/drawing/2014/main" id="{5CBE7B3D-AB3B-4237-BC9E-3C3933834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016" y="2913886"/>
              <a:ext cx="1441702" cy="144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Bildergebnis für png user">
            <a:extLst>
              <a:ext uri="{FF2B5EF4-FFF2-40B4-BE49-F238E27FC236}">
                <a16:creationId xmlns:a16="http://schemas.microsoft.com/office/drawing/2014/main" id="{BE1896D3-867F-4959-97F4-CA4DA275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23" y="1969891"/>
            <a:ext cx="424190" cy="4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ildergebnis für user  png">
            <a:extLst>
              <a:ext uri="{FF2B5EF4-FFF2-40B4-BE49-F238E27FC236}">
                <a16:creationId xmlns:a16="http://schemas.microsoft.com/office/drawing/2014/main" id="{B63CE07D-43ED-411D-8360-0718E251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74" y="4841701"/>
            <a:ext cx="294264" cy="2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Bildergebnis für user  png">
            <a:extLst>
              <a:ext uri="{FF2B5EF4-FFF2-40B4-BE49-F238E27FC236}">
                <a16:creationId xmlns:a16="http://schemas.microsoft.com/office/drawing/2014/main" id="{F8D80402-5A66-42E1-875A-04D990F0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74" y="3619585"/>
            <a:ext cx="294264" cy="2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Bildergebnis für admin  png">
            <a:extLst>
              <a:ext uri="{FF2B5EF4-FFF2-40B4-BE49-F238E27FC236}">
                <a16:creationId xmlns:a16="http://schemas.microsoft.com/office/drawing/2014/main" id="{E706772E-6607-4AA1-830C-BE88BC2F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094" y="3210580"/>
            <a:ext cx="342619" cy="34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Bildergebnis für License png">
            <a:extLst>
              <a:ext uri="{FF2B5EF4-FFF2-40B4-BE49-F238E27FC236}">
                <a16:creationId xmlns:a16="http://schemas.microsoft.com/office/drawing/2014/main" id="{39B459F3-F291-4ECC-96B0-320C97A3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39" y="2101709"/>
            <a:ext cx="378300" cy="3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Bildergebnis für License png">
            <a:extLst>
              <a:ext uri="{FF2B5EF4-FFF2-40B4-BE49-F238E27FC236}">
                <a16:creationId xmlns:a16="http://schemas.microsoft.com/office/drawing/2014/main" id="{2002B395-5179-49F0-9A68-0EC53D5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39" y="3366151"/>
            <a:ext cx="378300" cy="3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Bildergebnis für License png">
            <a:extLst>
              <a:ext uri="{FF2B5EF4-FFF2-40B4-BE49-F238E27FC236}">
                <a16:creationId xmlns:a16="http://schemas.microsoft.com/office/drawing/2014/main" id="{FFFD6D7A-6DC3-4AC2-8E43-826191A3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39" y="4848677"/>
            <a:ext cx="378300" cy="3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11">
            <a:extLst>
              <a:ext uri="{FF2B5EF4-FFF2-40B4-BE49-F238E27FC236}">
                <a16:creationId xmlns:a16="http://schemas.microsoft.com/office/drawing/2014/main" id="{088EDBE0-626A-48E9-9E60-C6B1941DB092}"/>
              </a:ext>
            </a:extLst>
          </p:cNvPr>
          <p:cNvSpPr txBox="1"/>
          <p:nvPr/>
        </p:nvSpPr>
        <p:spPr>
          <a:xfrm>
            <a:off x="1906989" y="1550909"/>
            <a:ext cx="387670" cy="2185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Type</a:t>
            </a:r>
          </a:p>
        </p:txBody>
      </p:sp>
      <p:sp>
        <p:nvSpPr>
          <p:cNvPr id="25" name="Textfeld 28">
            <a:extLst>
              <a:ext uri="{FF2B5EF4-FFF2-40B4-BE49-F238E27FC236}">
                <a16:creationId xmlns:a16="http://schemas.microsoft.com/office/drawing/2014/main" id="{DCDE8776-BB41-4E81-A593-FC859E15CABF}"/>
              </a:ext>
            </a:extLst>
          </p:cNvPr>
          <p:cNvSpPr txBox="1"/>
          <p:nvPr/>
        </p:nvSpPr>
        <p:spPr>
          <a:xfrm>
            <a:off x="4617744" y="1545740"/>
            <a:ext cx="458459" cy="2185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Roles</a:t>
            </a:r>
          </a:p>
        </p:txBody>
      </p:sp>
      <p:sp>
        <p:nvSpPr>
          <p:cNvPr id="26" name="Textfeld 29">
            <a:extLst>
              <a:ext uri="{FF2B5EF4-FFF2-40B4-BE49-F238E27FC236}">
                <a16:creationId xmlns:a16="http://schemas.microsoft.com/office/drawing/2014/main" id="{F7682C23-25D1-473F-AFC1-AC0213742C03}"/>
              </a:ext>
            </a:extLst>
          </p:cNvPr>
          <p:cNvSpPr txBox="1"/>
          <p:nvPr/>
        </p:nvSpPr>
        <p:spPr>
          <a:xfrm>
            <a:off x="7426627" y="1545740"/>
            <a:ext cx="617157" cy="2185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License</a:t>
            </a:r>
          </a:p>
        </p:txBody>
      </p:sp>
      <p:sp>
        <p:nvSpPr>
          <p:cNvPr id="27" name="Textfeld 30">
            <a:extLst>
              <a:ext uri="{FF2B5EF4-FFF2-40B4-BE49-F238E27FC236}">
                <a16:creationId xmlns:a16="http://schemas.microsoft.com/office/drawing/2014/main" id="{E03E36BC-0F20-4D08-A1E9-EC725899D184}"/>
              </a:ext>
            </a:extLst>
          </p:cNvPr>
          <p:cNvSpPr txBox="1"/>
          <p:nvPr/>
        </p:nvSpPr>
        <p:spPr>
          <a:xfrm>
            <a:off x="1208079" y="2069504"/>
            <a:ext cx="1086580" cy="2369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Power BI App</a:t>
            </a:r>
          </a:p>
        </p:txBody>
      </p:sp>
      <p:grpSp>
        <p:nvGrpSpPr>
          <p:cNvPr id="28" name="Gruppieren 17">
            <a:extLst>
              <a:ext uri="{FF2B5EF4-FFF2-40B4-BE49-F238E27FC236}">
                <a16:creationId xmlns:a16="http://schemas.microsoft.com/office/drawing/2014/main" id="{CD1911E4-9AFE-4897-A7EF-AD642A934D40}"/>
              </a:ext>
            </a:extLst>
          </p:cNvPr>
          <p:cNvGrpSpPr/>
          <p:nvPr/>
        </p:nvGrpSpPr>
        <p:grpSpPr>
          <a:xfrm>
            <a:off x="1078775" y="3122179"/>
            <a:ext cx="2431768" cy="866244"/>
            <a:chOff x="300419" y="2595333"/>
            <a:chExt cx="2431768" cy="866244"/>
          </a:xfrm>
        </p:grpSpPr>
        <p:sp>
          <p:nvSpPr>
            <p:cNvPr id="29" name="Rechteck: abgerundete Ecken 34">
              <a:extLst>
                <a:ext uri="{FF2B5EF4-FFF2-40B4-BE49-F238E27FC236}">
                  <a16:creationId xmlns:a16="http://schemas.microsoft.com/office/drawing/2014/main" id="{EED119AC-8F15-4302-9DB0-BEFB66636B17}"/>
                </a:ext>
              </a:extLst>
            </p:cNvPr>
            <p:cNvSpPr/>
            <p:nvPr/>
          </p:nvSpPr>
          <p:spPr>
            <a:xfrm>
              <a:off x="300419" y="2595333"/>
              <a:ext cx="2431768" cy="86624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x-none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 descr="Bildergebnis für power bi app workspace png">
              <a:extLst>
                <a:ext uri="{FF2B5EF4-FFF2-40B4-BE49-F238E27FC236}">
                  <a16:creationId xmlns:a16="http://schemas.microsoft.com/office/drawing/2014/main" id="{65B48D1D-4FB8-43E7-B85E-25486E8A5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718" y="272365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feld 31">
              <a:extLst>
                <a:ext uri="{FF2B5EF4-FFF2-40B4-BE49-F238E27FC236}">
                  <a16:creationId xmlns:a16="http://schemas.microsoft.com/office/drawing/2014/main" id="{E0F2FB18-D245-49E5-AE14-DE79EB403154}"/>
                </a:ext>
              </a:extLst>
            </p:cNvPr>
            <p:cNvSpPr txBox="1"/>
            <p:nvPr/>
          </p:nvSpPr>
          <p:spPr>
            <a:xfrm>
              <a:off x="429723" y="2791467"/>
              <a:ext cx="1086580" cy="47397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>
              <a:defPPr>
                <a:defRPr lang="x-non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2"/>
                  </a:solidFill>
                </a:rPr>
                <a:t>Power BI App</a:t>
              </a:r>
            </a:p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2"/>
                  </a:solidFill>
                </a:rPr>
                <a:t>Workspace</a:t>
              </a:r>
            </a:p>
          </p:txBody>
        </p:sp>
      </p:grpSp>
      <p:sp>
        <p:nvSpPr>
          <p:cNvPr id="32" name="Textfeld 32">
            <a:extLst>
              <a:ext uri="{FF2B5EF4-FFF2-40B4-BE49-F238E27FC236}">
                <a16:creationId xmlns:a16="http://schemas.microsoft.com/office/drawing/2014/main" id="{0E90C6F4-E76C-4EB3-9997-FB95084DADD4}"/>
              </a:ext>
            </a:extLst>
          </p:cNvPr>
          <p:cNvSpPr txBox="1"/>
          <p:nvPr/>
        </p:nvSpPr>
        <p:spPr>
          <a:xfrm>
            <a:off x="1218696" y="4758137"/>
            <a:ext cx="1086580" cy="4739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Power BI Desktop</a:t>
            </a:r>
          </a:p>
        </p:txBody>
      </p:sp>
      <p:sp>
        <p:nvSpPr>
          <p:cNvPr id="33" name="Pfeil: nach unten 21">
            <a:extLst>
              <a:ext uri="{FF2B5EF4-FFF2-40B4-BE49-F238E27FC236}">
                <a16:creationId xmlns:a16="http://schemas.microsoft.com/office/drawing/2014/main" id="{AB7DCC20-8767-4C46-B258-455D3039E967}"/>
              </a:ext>
            </a:extLst>
          </p:cNvPr>
          <p:cNvSpPr/>
          <p:nvPr/>
        </p:nvSpPr>
        <p:spPr>
          <a:xfrm flipV="1">
            <a:off x="2823714" y="2733828"/>
            <a:ext cx="274320" cy="350346"/>
          </a:xfrm>
          <a:prstGeom prst="down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Pfeil: nach unten 39">
            <a:extLst>
              <a:ext uri="{FF2B5EF4-FFF2-40B4-BE49-F238E27FC236}">
                <a16:creationId xmlns:a16="http://schemas.microsoft.com/office/drawing/2014/main" id="{9FEC8BBC-AAB4-41AB-8AD7-CCE97F67B27A}"/>
              </a:ext>
            </a:extLst>
          </p:cNvPr>
          <p:cNvSpPr/>
          <p:nvPr/>
        </p:nvSpPr>
        <p:spPr>
          <a:xfrm flipV="1">
            <a:off x="2807088" y="4023559"/>
            <a:ext cx="274320" cy="350346"/>
          </a:xfrm>
          <a:prstGeom prst="down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feld 22">
            <a:extLst>
              <a:ext uri="{FF2B5EF4-FFF2-40B4-BE49-F238E27FC236}">
                <a16:creationId xmlns:a16="http://schemas.microsoft.com/office/drawing/2014/main" id="{244F3BB9-B7C3-44AF-8911-8FF06045A11B}"/>
              </a:ext>
            </a:extLst>
          </p:cNvPr>
          <p:cNvSpPr txBox="1"/>
          <p:nvPr/>
        </p:nvSpPr>
        <p:spPr>
          <a:xfrm>
            <a:off x="2052073" y="2923014"/>
            <a:ext cx="738985" cy="1717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accent1"/>
                </a:solidFill>
              </a:rPr>
              <a:t>Publish app</a:t>
            </a:r>
          </a:p>
        </p:txBody>
      </p:sp>
      <p:sp>
        <p:nvSpPr>
          <p:cNvPr id="36" name="Textfeld 42">
            <a:extLst>
              <a:ext uri="{FF2B5EF4-FFF2-40B4-BE49-F238E27FC236}">
                <a16:creationId xmlns:a16="http://schemas.microsoft.com/office/drawing/2014/main" id="{A259E956-A4F2-406A-8D96-F6DDD4F61DDF}"/>
              </a:ext>
            </a:extLst>
          </p:cNvPr>
          <p:cNvSpPr txBox="1"/>
          <p:nvPr/>
        </p:nvSpPr>
        <p:spPr>
          <a:xfrm>
            <a:off x="4617744" y="2077786"/>
            <a:ext cx="1086580" cy="2185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Consumers</a:t>
            </a:r>
          </a:p>
        </p:txBody>
      </p:sp>
      <p:sp>
        <p:nvSpPr>
          <p:cNvPr id="37" name="Textfeld 43">
            <a:extLst>
              <a:ext uri="{FF2B5EF4-FFF2-40B4-BE49-F238E27FC236}">
                <a16:creationId xmlns:a16="http://schemas.microsoft.com/office/drawing/2014/main" id="{D9F682CD-C4AC-474E-AAB9-20E87A9E36AB}"/>
              </a:ext>
            </a:extLst>
          </p:cNvPr>
          <p:cNvSpPr txBox="1"/>
          <p:nvPr/>
        </p:nvSpPr>
        <p:spPr>
          <a:xfrm>
            <a:off x="4617744" y="3275524"/>
            <a:ext cx="732612" cy="2369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8" name="Textfeld 44">
            <a:extLst>
              <a:ext uri="{FF2B5EF4-FFF2-40B4-BE49-F238E27FC236}">
                <a16:creationId xmlns:a16="http://schemas.microsoft.com/office/drawing/2014/main" id="{C3A40B63-1278-428B-A3BB-143BC48AD41E}"/>
              </a:ext>
            </a:extLst>
          </p:cNvPr>
          <p:cNvSpPr txBox="1"/>
          <p:nvPr/>
        </p:nvSpPr>
        <p:spPr>
          <a:xfrm>
            <a:off x="4617744" y="3643412"/>
            <a:ext cx="732612" cy="2369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Member</a:t>
            </a:r>
          </a:p>
        </p:txBody>
      </p:sp>
      <p:sp>
        <p:nvSpPr>
          <p:cNvPr id="39" name="Textfeld 45">
            <a:extLst>
              <a:ext uri="{FF2B5EF4-FFF2-40B4-BE49-F238E27FC236}">
                <a16:creationId xmlns:a16="http://schemas.microsoft.com/office/drawing/2014/main" id="{BBD35CD4-07B3-4220-93EE-035E03F4AD97}"/>
              </a:ext>
            </a:extLst>
          </p:cNvPr>
          <p:cNvSpPr txBox="1"/>
          <p:nvPr/>
        </p:nvSpPr>
        <p:spPr>
          <a:xfrm>
            <a:off x="4617744" y="4923641"/>
            <a:ext cx="1086580" cy="2185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40" name="Textfeld 46">
            <a:extLst>
              <a:ext uri="{FF2B5EF4-FFF2-40B4-BE49-F238E27FC236}">
                <a16:creationId xmlns:a16="http://schemas.microsoft.com/office/drawing/2014/main" id="{B36D4CB1-0D2E-4093-A315-F4DAE88AE94E}"/>
              </a:ext>
            </a:extLst>
          </p:cNvPr>
          <p:cNvSpPr txBox="1"/>
          <p:nvPr/>
        </p:nvSpPr>
        <p:spPr>
          <a:xfrm>
            <a:off x="7426627" y="1894404"/>
            <a:ext cx="1086580" cy="69256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Premium</a:t>
            </a:r>
            <a:br>
              <a:rPr lang="en-US" sz="1400">
                <a:solidFill>
                  <a:schemeClr val="tx2"/>
                </a:solidFill>
              </a:rPr>
            </a:br>
            <a:r>
              <a:rPr lang="en-US" sz="1400">
                <a:solidFill>
                  <a:schemeClr val="tx2"/>
                </a:solidFill>
              </a:rPr>
              <a:t>or</a:t>
            </a:r>
            <a:br>
              <a:rPr lang="en-US" sz="1400">
                <a:solidFill>
                  <a:schemeClr val="tx2"/>
                </a:solidFill>
              </a:rPr>
            </a:br>
            <a:r>
              <a:rPr lang="en-US" sz="1400">
                <a:solidFill>
                  <a:schemeClr val="tx2"/>
                </a:solidFill>
              </a:rPr>
              <a:t>Pro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1" name="Textfeld 47">
            <a:extLst>
              <a:ext uri="{FF2B5EF4-FFF2-40B4-BE49-F238E27FC236}">
                <a16:creationId xmlns:a16="http://schemas.microsoft.com/office/drawing/2014/main" id="{8CDC4A86-BC8B-407B-9900-9D0F0AE4ED69}"/>
              </a:ext>
            </a:extLst>
          </p:cNvPr>
          <p:cNvSpPr txBox="1"/>
          <p:nvPr/>
        </p:nvSpPr>
        <p:spPr>
          <a:xfrm>
            <a:off x="7451685" y="3442349"/>
            <a:ext cx="1086580" cy="2185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Pro</a:t>
            </a:r>
          </a:p>
        </p:txBody>
      </p:sp>
      <p:sp>
        <p:nvSpPr>
          <p:cNvPr id="42" name="Textfeld 48">
            <a:extLst>
              <a:ext uri="{FF2B5EF4-FFF2-40B4-BE49-F238E27FC236}">
                <a16:creationId xmlns:a16="http://schemas.microsoft.com/office/drawing/2014/main" id="{7ECFC573-E72B-46BE-852C-342515FDD2FD}"/>
              </a:ext>
            </a:extLst>
          </p:cNvPr>
          <p:cNvSpPr txBox="1"/>
          <p:nvPr/>
        </p:nvSpPr>
        <p:spPr>
          <a:xfrm>
            <a:off x="7426627" y="4923641"/>
            <a:ext cx="1086580" cy="2185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Free</a:t>
            </a:r>
          </a:p>
        </p:txBody>
      </p:sp>
      <p:sp>
        <p:nvSpPr>
          <p:cNvPr id="43" name="Textfeld 57">
            <a:extLst>
              <a:ext uri="{FF2B5EF4-FFF2-40B4-BE49-F238E27FC236}">
                <a16:creationId xmlns:a16="http://schemas.microsoft.com/office/drawing/2014/main" id="{4F7AFFA1-FF65-4A37-B7B2-1F9C8BCD6A71}"/>
              </a:ext>
            </a:extLst>
          </p:cNvPr>
          <p:cNvSpPr txBox="1"/>
          <p:nvPr/>
        </p:nvSpPr>
        <p:spPr>
          <a:xfrm>
            <a:off x="7439079" y="5148025"/>
            <a:ext cx="1030779" cy="1404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Already licensed</a:t>
            </a:r>
          </a:p>
        </p:txBody>
      </p:sp>
      <p:sp>
        <p:nvSpPr>
          <p:cNvPr id="44" name="Textfeld 55">
            <a:extLst>
              <a:ext uri="{FF2B5EF4-FFF2-40B4-BE49-F238E27FC236}">
                <a16:creationId xmlns:a16="http://schemas.microsoft.com/office/drawing/2014/main" id="{DEC14B0E-6751-4704-BEA9-41FAA4B9F328}"/>
              </a:ext>
            </a:extLst>
          </p:cNvPr>
          <p:cNvSpPr txBox="1"/>
          <p:nvPr/>
        </p:nvSpPr>
        <p:spPr>
          <a:xfrm>
            <a:off x="4630687" y="2314766"/>
            <a:ext cx="1434690" cy="3046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View dashboards, reports, workbooks, datasets</a:t>
            </a:r>
          </a:p>
        </p:txBody>
      </p:sp>
      <p:sp>
        <p:nvSpPr>
          <p:cNvPr id="45" name="Textfeld 60">
            <a:extLst>
              <a:ext uri="{FF2B5EF4-FFF2-40B4-BE49-F238E27FC236}">
                <a16:creationId xmlns:a16="http://schemas.microsoft.com/office/drawing/2014/main" id="{415EDE91-CAD9-4F30-8A59-85868271D359}"/>
              </a:ext>
            </a:extLst>
          </p:cNvPr>
          <p:cNvSpPr txBox="1"/>
          <p:nvPr/>
        </p:nvSpPr>
        <p:spPr>
          <a:xfrm>
            <a:off x="5355092" y="3332994"/>
            <a:ext cx="1081960" cy="1404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Manage members</a:t>
            </a:r>
          </a:p>
        </p:txBody>
      </p:sp>
      <p:sp>
        <p:nvSpPr>
          <p:cNvPr id="46" name="Textfeld 63">
            <a:extLst>
              <a:ext uri="{FF2B5EF4-FFF2-40B4-BE49-F238E27FC236}">
                <a16:creationId xmlns:a16="http://schemas.microsoft.com/office/drawing/2014/main" id="{7F4AB160-69D3-447A-B7BF-8FEEDA8EA25C}"/>
              </a:ext>
            </a:extLst>
          </p:cNvPr>
          <p:cNvSpPr txBox="1"/>
          <p:nvPr/>
        </p:nvSpPr>
        <p:spPr>
          <a:xfrm>
            <a:off x="5361339" y="3683724"/>
            <a:ext cx="869987" cy="3046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Edit workspace items</a:t>
            </a:r>
          </a:p>
        </p:txBody>
      </p:sp>
      <p:sp>
        <p:nvSpPr>
          <p:cNvPr id="47" name="Rechteck: abgerundete Ecken 1">
            <a:extLst>
              <a:ext uri="{FF2B5EF4-FFF2-40B4-BE49-F238E27FC236}">
                <a16:creationId xmlns:a16="http://schemas.microsoft.com/office/drawing/2014/main" id="{C782F9BE-CC13-433D-A869-39E30661DD6A}"/>
              </a:ext>
            </a:extLst>
          </p:cNvPr>
          <p:cNvSpPr/>
          <p:nvPr/>
        </p:nvSpPr>
        <p:spPr>
          <a:xfrm>
            <a:off x="826482" y="1782822"/>
            <a:ext cx="2721313" cy="2240737"/>
          </a:xfrm>
          <a:prstGeom prst="roundRect">
            <a:avLst>
              <a:gd name="adj" fmla="val 5535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8" name="Textfeld 2">
            <a:extLst>
              <a:ext uri="{FF2B5EF4-FFF2-40B4-BE49-F238E27FC236}">
                <a16:creationId xmlns:a16="http://schemas.microsoft.com/office/drawing/2014/main" id="{1268AD23-5837-446C-8BC5-9FB2A0559C33}"/>
              </a:ext>
            </a:extLst>
          </p:cNvPr>
          <p:cNvSpPr txBox="1"/>
          <p:nvPr/>
        </p:nvSpPr>
        <p:spPr>
          <a:xfrm rot="10800000">
            <a:off x="835498" y="2215501"/>
            <a:ext cx="236988" cy="1375377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</a:rPr>
              <a:t>Power BI Service</a:t>
            </a:r>
          </a:p>
        </p:txBody>
      </p:sp>
      <p:sp>
        <p:nvSpPr>
          <p:cNvPr id="49" name="Textfeld 61">
            <a:extLst>
              <a:ext uri="{FF2B5EF4-FFF2-40B4-BE49-F238E27FC236}">
                <a16:creationId xmlns:a16="http://schemas.microsoft.com/office/drawing/2014/main" id="{200AEE31-CD14-4A0D-8C65-3DDA23409C39}"/>
              </a:ext>
            </a:extLst>
          </p:cNvPr>
          <p:cNvSpPr txBox="1"/>
          <p:nvPr/>
        </p:nvSpPr>
        <p:spPr>
          <a:xfrm>
            <a:off x="1228448" y="2288129"/>
            <a:ext cx="1285624" cy="3046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View in browser and with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iPhone, iPad</a:t>
            </a:r>
          </a:p>
        </p:txBody>
      </p:sp>
      <p:sp>
        <p:nvSpPr>
          <p:cNvPr id="50" name="Textfeld 62">
            <a:extLst>
              <a:ext uri="{FF2B5EF4-FFF2-40B4-BE49-F238E27FC236}">
                <a16:creationId xmlns:a16="http://schemas.microsoft.com/office/drawing/2014/main" id="{36091912-24E2-4D63-AB70-4DD29847A986}"/>
              </a:ext>
            </a:extLst>
          </p:cNvPr>
          <p:cNvSpPr txBox="1"/>
          <p:nvPr/>
        </p:nvSpPr>
        <p:spPr>
          <a:xfrm>
            <a:off x="1786352" y="4186449"/>
            <a:ext cx="1038154" cy="18620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accent1"/>
                </a:solidFill>
              </a:rPr>
              <a:t>Publish to cloud</a:t>
            </a:r>
          </a:p>
        </p:txBody>
      </p:sp>
      <p:sp>
        <p:nvSpPr>
          <p:cNvPr id="51" name="Textfeld 6">
            <a:extLst>
              <a:ext uri="{FF2B5EF4-FFF2-40B4-BE49-F238E27FC236}">
                <a16:creationId xmlns:a16="http://schemas.microsoft.com/office/drawing/2014/main" id="{3430CAC0-7B35-4AE2-8D10-2A8DCEBBCC33}"/>
              </a:ext>
            </a:extLst>
          </p:cNvPr>
          <p:cNvSpPr txBox="1"/>
          <p:nvPr/>
        </p:nvSpPr>
        <p:spPr>
          <a:xfrm>
            <a:off x="8671880" y="3270475"/>
            <a:ext cx="1103552" cy="4555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/>
                </a:solidFill>
              </a:rPr>
              <a:t>Working/Draft Version</a:t>
            </a:r>
          </a:p>
        </p:txBody>
      </p:sp>
      <p:sp>
        <p:nvSpPr>
          <p:cNvPr id="52" name="Textfeld 65">
            <a:extLst>
              <a:ext uri="{FF2B5EF4-FFF2-40B4-BE49-F238E27FC236}">
                <a16:creationId xmlns:a16="http://schemas.microsoft.com/office/drawing/2014/main" id="{4397EF59-7FA2-43EA-B128-63F5BCED67F3}"/>
              </a:ext>
            </a:extLst>
          </p:cNvPr>
          <p:cNvSpPr txBox="1"/>
          <p:nvPr/>
        </p:nvSpPr>
        <p:spPr>
          <a:xfrm>
            <a:off x="8641123" y="2059384"/>
            <a:ext cx="1224092" cy="4555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/>
                </a:solidFill>
              </a:rPr>
              <a:t>Published/Final Version</a:t>
            </a:r>
          </a:p>
        </p:txBody>
      </p:sp>
    </p:spTree>
    <p:extLst>
      <p:ext uri="{BB962C8B-B14F-4D97-AF65-F5344CB8AC3E}">
        <p14:creationId xmlns:p14="http://schemas.microsoft.com/office/powerpoint/2010/main" val="1030615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6B4028F-E063-4FD5-A286-1E4F514C3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88C9A4DC-31F3-4707-A706-FADD86D51FB7}"/>
              </a:ext>
            </a:extLst>
          </p:cNvPr>
          <p:cNvCxnSpPr/>
          <p:nvPr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4F9F331-FEAC-424A-9CD3-D74D6F27E7E4}"/>
              </a:ext>
            </a:extLst>
          </p:cNvPr>
          <p:cNvSpPr txBox="1"/>
          <p:nvPr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5" name="Gerade Verbindung 12">
            <a:extLst>
              <a:ext uri="{FF2B5EF4-FFF2-40B4-BE49-F238E27FC236}">
                <a16:creationId xmlns:a16="http://schemas.microsoft.com/office/drawing/2014/main" id="{A022D3B7-45E1-4E7B-96BC-9759AD92DE5F}"/>
              </a:ext>
            </a:extLst>
          </p:cNvPr>
          <p:cNvCxnSpPr/>
          <p:nvPr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6CF0ADB-C6DA-449D-9809-8A42FF4C6A71}"/>
              </a:ext>
            </a:extLst>
          </p:cNvPr>
          <p:cNvSpPr txBox="1"/>
          <p:nvPr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7" name="Gerade Verbindung 12">
            <a:extLst>
              <a:ext uri="{FF2B5EF4-FFF2-40B4-BE49-F238E27FC236}">
                <a16:creationId xmlns:a16="http://schemas.microsoft.com/office/drawing/2014/main" id="{A8305FC2-7AA5-47B4-8FDE-E6E6F36E7FA5}"/>
              </a:ext>
            </a:extLst>
          </p:cNvPr>
          <p:cNvCxnSpPr/>
          <p:nvPr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C468927-7218-4D9B-8492-7CC4113F1FA7}"/>
              </a:ext>
            </a:extLst>
          </p:cNvPr>
          <p:cNvSpPr txBox="1"/>
          <p:nvPr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>
            <a:extLst>
              <a:ext uri="{FF2B5EF4-FFF2-40B4-BE49-F238E27FC236}">
                <a16:creationId xmlns:a16="http://schemas.microsoft.com/office/drawing/2014/main" id="{6F905329-5258-4E97-9494-B13DEA2797F6}"/>
              </a:ext>
            </a:extLst>
          </p:cNvPr>
          <p:cNvCxnSpPr/>
          <p:nvPr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EC9E7FD-AD72-47E5-BA7A-ACFDCC278718}"/>
              </a:ext>
            </a:extLst>
          </p:cNvPr>
          <p:cNvSpPr txBox="1"/>
          <p:nvPr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1" name="Gerade Verbindung 12">
            <a:extLst>
              <a:ext uri="{FF2B5EF4-FFF2-40B4-BE49-F238E27FC236}">
                <a16:creationId xmlns:a16="http://schemas.microsoft.com/office/drawing/2014/main" id="{DB0C6BF6-5C78-4A76-B621-CBAF986244A1}"/>
              </a:ext>
            </a:extLst>
          </p:cNvPr>
          <p:cNvCxnSpPr/>
          <p:nvPr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2BD1AA1-71CD-41C8-9695-D223058255A8}"/>
              </a:ext>
            </a:extLst>
          </p:cNvPr>
          <p:cNvSpPr txBox="1"/>
          <p:nvPr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365057-49DC-4005-8FE1-FA646CC79ED3}"/>
              </a:ext>
            </a:extLst>
          </p:cNvPr>
          <p:cNvCxnSpPr/>
          <p:nvPr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9D39611-3AC5-46B3-B293-B8915FC1558B}"/>
              </a:ext>
            </a:extLst>
          </p:cNvPr>
          <p:cNvSpPr txBox="1"/>
          <p:nvPr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A2B72A-8042-408F-A707-EEB03F41E0C9}"/>
              </a:ext>
            </a:extLst>
          </p:cNvPr>
          <p:cNvSpPr txBox="1"/>
          <p:nvPr/>
        </p:nvSpPr>
        <p:spPr>
          <a:xfrm>
            <a:off x="8427563" y="2478459"/>
            <a:ext cx="3173102" cy="189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733" b="1" dirty="0">
                <a:solidFill>
                  <a:schemeClr val="bg1"/>
                </a:solidFill>
              </a:rPr>
              <a:t>b.telligent</a:t>
            </a:r>
          </a:p>
          <a:p>
            <a:pPr algn="ctr"/>
            <a:r>
              <a:rPr lang="de-DE" sz="1733" b="1" dirty="0">
                <a:solidFill>
                  <a:schemeClr val="bg1"/>
                </a:solidFill>
              </a:rPr>
              <a:t>GmbH &amp; Co. KG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Walter-Gropius-Straße 17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80807 München</a:t>
            </a:r>
          </a:p>
          <a:p>
            <a:pPr algn="ctr">
              <a:spcBef>
                <a:spcPts val="800"/>
              </a:spcBef>
            </a:pPr>
            <a:r>
              <a:rPr lang="de-DE" sz="1733" dirty="0">
                <a:solidFill>
                  <a:schemeClr val="bg1"/>
                </a:solidFill>
              </a:rPr>
              <a:t>+49 89 122 281 110</a:t>
            </a:r>
          </a:p>
          <a:p>
            <a:pPr algn="ctr"/>
            <a:r>
              <a:rPr lang="de-DE" sz="1733" dirty="0">
                <a:solidFill>
                  <a:schemeClr val="bg1"/>
                </a:solidFill>
              </a:rPr>
              <a:t>www.btelligent.com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EA77F06-FC29-49BD-95DC-82CB365F491F}"/>
              </a:ext>
            </a:extLst>
          </p:cNvPr>
          <p:cNvSpPr txBox="1">
            <a:spLocks/>
          </p:cNvSpPr>
          <p:nvPr/>
        </p:nvSpPr>
        <p:spPr>
          <a:xfrm>
            <a:off x="535678" y="2478459"/>
            <a:ext cx="3296851" cy="2035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Thomas Martens</a:t>
            </a:r>
          </a:p>
          <a:p>
            <a:pPr algn="ctr"/>
            <a:r>
              <a:rPr lang="en-US" sz="1600" dirty="0"/>
              <a:t>thomas.martens@btelligent.com </a:t>
            </a:r>
            <a:r>
              <a:rPr lang="de-DE" sz="1600" dirty="0"/>
              <a:t>@tommartens68</a:t>
            </a:r>
          </a:p>
          <a:p>
            <a:pPr algn="ctr"/>
            <a:r>
              <a:rPr lang="en-US" sz="1600" dirty="0"/>
              <a:t>CC Business Data Solutions</a:t>
            </a:r>
          </a:p>
          <a:p>
            <a:pPr algn="ctr"/>
            <a:r>
              <a:rPr lang="en-US" sz="1600" dirty="0"/>
              <a:t>Lead Expert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2C2CEC-1646-4057-9D5E-71CDAFB02DAD}"/>
              </a:ext>
            </a:extLst>
          </p:cNvPr>
          <p:cNvSpPr txBox="1"/>
          <p:nvPr/>
        </p:nvSpPr>
        <p:spPr>
          <a:xfrm>
            <a:off x="4394421" y="2478459"/>
            <a:ext cx="34031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Thank you!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C5719-1719-466A-9678-9E2E751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10ED57-E11C-45AC-B83E-F1E8E8F1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F83EA39-B669-4612-9463-FA88E30AFBBF}"/>
              </a:ext>
            </a:extLst>
          </p:cNvPr>
          <p:cNvSpPr>
            <a:spLocks noChangeAspect="1"/>
          </p:cNvSpPr>
          <p:nvPr/>
        </p:nvSpPr>
        <p:spPr>
          <a:xfrm>
            <a:off x="4026000" y="1403412"/>
            <a:ext cx="4140000" cy="4140000"/>
          </a:xfrm>
          <a:prstGeom prst="ellipse">
            <a:avLst/>
          </a:prstGeom>
          <a:gradFill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4400" b="1" baseline="30000" dirty="0"/>
          </a:p>
          <a:p>
            <a:pPr algn="ctr"/>
            <a:r>
              <a:rPr lang="de-DE" sz="4400" b="1" baseline="30000" dirty="0"/>
              <a:t>Who </a:t>
            </a:r>
            <a:r>
              <a:rPr lang="de-DE" sz="4400" b="1" baseline="30000" dirty="0" err="1"/>
              <a:t>we</a:t>
            </a:r>
            <a:r>
              <a:rPr lang="de-DE" sz="4400" b="1" baseline="30000" dirty="0"/>
              <a:t> </a:t>
            </a:r>
            <a:r>
              <a:rPr lang="de-DE" sz="4400" b="1" baseline="30000" dirty="0" err="1"/>
              <a:t>are</a:t>
            </a:r>
            <a:r>
              <a:rPr lang="de-DE" sz="4400" b="1" baseline="30000" dirty="0"/>
              <a:t> </a:t>
            </a:r>
          </a:p>
          <a:p>
            <a:pPr algn="ctr"/>
            <a:r>
              <a:rPr lang="de-DE" sz="4400" b="1" baseline="30000" dirty="0"/>
              <a:t>and </a:t>
            </a:r>
          </a:p>
          <a:p>
            <a:pPr algn="ctr"/>
            <a:r>
              <a:rPr lang="de-DE" sz="4400" b="1" baseline="30000" dirty="0" err="1"/>
              <a:t>who</a:t>
            </a:r>
            <a:r>
              <a:rPr lang="de-DE" sz="4400" b="1" baseline="30000" dirty="0"/>
              <a:t> am I</a:t>
            </a:r>
          </a:p>
        </p:txBody>
      </p:sp>
    </p:spTree>
    <p:extLst>
      <p:ext uri="{BB962C8B-B14F-4D97-AF65-F5344CB8AC3E}">
        <p14:creationId xmlns:p14="http://schemas.microsoft.com/office/powerpoint/2010/main" val="183523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Himmel, Objekt enthält.&#10;&#10;Mit hoher Zuverlässigkeit generierte Beschreibung">
            <a:extLst>
              <a:ext uri="{FF2B5EF4-FFF2-40B4-BE49-F238E27FC236}">
                <a16:creationId xmlns:a16="http://schemas.microsoft.com/office/drawing/2014/main" id="{CE64AC1F-E3E4-445F-B3AB-52B03DDCF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5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89678F-0A50-4C66-A6C0-AA39FF82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/>
              <a:t>b.telligent – Leading BI Consulting Company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BDA1C8-B450-4B2E-8542-EE370D5B69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A594229-A1C2-49BB-B9AA-A335F7338C73}"/>
              </a:ext>
            </a:extLst>
          </p:cNvPr>
          <p:cNvCxnSpPr/>
          <p:nvPr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2F8535A-5270-455A-80C4-1E528125DD89}"/>
              </a:ext>
            </a:extLst>
          </p:cNvPr>
          <p:cNvGrpSpPr/>
          <p:nvPr/>
        </p:nvGrpSpPr>
        <p:grpSpPr>
          <a:xfrm>
            <a:off x="563240" y="1304925"/>
            <a:ext cx="11041159" cy="5004001"/>
            <a:chOff x="563240" y="1304925"/>
            <a:chExt cx="11041159" cy="5004001"/>
          </a:xfrm>
          <a:gradFill>
            <a:gsLst>
              <a:gs pos="50000">
                <a:srgbClr val="165BA2">
                  <a:alpha val="70000"/>
                </a:srgbClr>
              </a:gs>
              <a:gs pos="0">
                <a:srgbClr val="1488BF">
                  <a:alpha val="70000"/>
                </a:srgbClr>
              </a:gs>
              <a:gs pos="100000">
                <a:srgbClr val="172D85">
                  <a:alpha val="70000"/>
                </a:srgbClr>
              </a:gs>
            </a:gsLst>
            <a:lin ang="10800000" scaled="1"/>
          </a:gradFill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AF018DD-59AF-45FC-8734-FB2478744A3C}"/>
                </a:ext>
              </a:extLst>
            </p:cNvPr>
            <p:cNvSpPr/>
            <p:nvPr/>
          </p:nvSpPr>
          <p:spPr>
            <a:xfrm>
              <a:off x="563240" y="1304926"/>
              <a:ext cx="6148645" cy="3029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B7DB47-F343-4243-83B6-4EF58922E40F}"/>
                </a:ext>
              </a:extLst>
            </p:cNvPr>
            <p:cNvSpPr/>
            <p:nvPr/>
          </p:nvSpPr>
          <p:spPr>
            <a:xfrm>
              <a:off x="563240" y="4381500"/>
              <a:ext cx="6148645" cy="1927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2D350ED-2000-4C02-BC16-38AAECEC81B6}"/>
                </a:ext>
              </a:extLst>
            </p:cNvPr>
            <p:cNvSpPr/>
            <p:nvPr/>
          </p:nvSpPr>
          <p:spPr>
            <a:xfrm>
              <a:off x="6814783" y="1304925"/>
              <a:ext cx="1527940" cy="500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BEF84BD-D679-42C8-A25E-187737561831}"/>
                </a:ext>
              </a:extLst>
            </p:cNvPr>
            <p:cNvSpPr/>
            <p:nvPr/>
          </p:nvSpPr>
          <p:spPr>
            <a:xfrm>
              <a:off x="8445621" y="1304925"/>
              <a:ext cx="1527940" cy="500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F422C53-507B-486E-8A89-050B01A89059}"/>
                </a:ext>
              </a:extLst>
            </p:cNvPr>
            <p:cNvSpPr/>
            <p:nvPr/>
          </p:nvSpPr>
          <p:spPr>
            <a:xfrm>
              <a:off x="10076459" y="1304925"/>
              <a:ext cx="1527940" cy="500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4770FD62-57CA-4B5C-A067-196B53D6C259}"/>
              </a:ext>
            </a:extLst>
          </p:cNvPr>
          <p:cNvSpPr/>
          <p:nvPr/>
        </p:nvSpPr>
        <p:spPr>
          <a:xfrm>
            <a:off x="1728634" y="1338193"/>
            <a:ext cx="3817855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Industries &amp; Customers in the DACH Area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865690-5365-4542-A415-700A8A1FB3A2}"/>
              </a:ext>
            </a:extLst>
          </p:cNvPr>
          <p:cNvSpPr/>
          <p:nvPr/>
        </p:nvSpPr>
        <p:spPr>
          <a:xfrm>
            <a:off x="791852" y="171567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Telecommunication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A987FA-26BD-455E-8171-5F06ADD49B26}"/>
              </a:ext>
            </a:extLst>
          </p:cNvPr>
          <p:cNvSpPr/>
          <p:nvPr/>
        </p:nvSpPr>
        <p:spPr>
          <a:xfrm>
            <a:off x="791852" y="257339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Trade &amp; E-Commerce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6E55271-645D-41C0-B3DB-3B65CB7D5D02}"/>
              </a:ext>
            </a:extLst>
          </p:cNvPr>
          <p:cNvSpPr/>
          <p:nvPr/>
        </p:nvSpPr>
        <p:spPr>
          <a:xfrm>
            <a:off x="791852" y="3431119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Suppliers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FFC0C5-60AA-408A-B909-204B0A50DA45}"/>
              </a:ext>
            </a:extLst>
          </p:cNvPr>
          <p:cNvSpPr/>
          <p:nvPr/>
        </p:nvSpPr>
        <p:spPr>
          <a:xfrm>
            <a:off x="2748112" y="171567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Banks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ECF004-087B-40FA-8781-232B16DFE435}"/>
              </a:ext>
            </a:extLst>
          </p:cNvPr>
          <p:cNvSpPr/>
          <p:nvPr/>
        </p:nvSpPr>
        <p:spPr>
          <a:xfrm>
            <a:off x="4704373" y="171567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Entertainment &amp; Media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C2015A0-3253-4740-9E3E-686A23F99FE2}"/>
              </a:ext>
            </a:extLst>
          </p:cNvPr>
          <p:cNvSpPr/>
          <p:nvPr/>
        </p:nvSpPr>
        <p:spPr>
          <a:xfrm>
            <a:off x="2739072" y="257339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Automotive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C0AC1E1-CC53-4533-8FBF-6B020AE3F978}"/>
              </a:ext>
            </a:extLst>
          </p:cNvPr>
          <p:cNvSpPr/>
          <p:nvPr/>
        </p:nvSpPr>
        <p:spPr>
          <a:xfrm>
            <a:off x="4686292" y="2573398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Insurance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CE1F93-064B-4B51-AF44-0C80FBC0E3E3}"/>
              </a:ext>
            </a:extLst>
          </p:cNvPr>
          <p:cNvSpPr/>
          <p:nvPr/>
        </p:nvSpPr>
        <p:spPr>
          <a:xfrm>
            <a:off x="2739072" y="3431119"/>
            <a:ext cx="1866507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Industry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5BCFEF9-9585-48F2-82BA-B6BEF6F86B7B}"/>
              </a:ext>
            </a:extLst>
          </p:cNvPr>
          <p:cNvSpPr/>
          <p:nvPr/>
        </p:nvSpPr>
        <p:spPr>
          <a:xfrm>
            <a:off x="4686292" y="3431119"/>
            <a:ext cx="1342735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/>
              <a:t>Travel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028721A-05D4-4D68-B904-8AB6A1A74D7A}"/>
              </a:ext>
            </a:extLst>
          </p:cNvPr>
          <p:cNvSpPr/>
          <p:nvPr/>
        </p:nvSpPr>
        <p:spPr>
          <a:xfrm>
            <a:off x="6102799" y="3431119"/>
            <a:ext cx="450000" cy="80127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+200 other clients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9008E49-2C35-4B93-9887-2B211960407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6" y="2085064"/>
            <a:ext cx="872141" cy="324000"/>
          </a:xfrm>
          <a:prstGeom prst="rect">
            <a:avLst/>
          </a:prstGeom>
        </p:spPr>
      </p:pic>
      <p:pic>
        <p:nvPicPr>
          <p:cNvPr id="28" name="Grafik 27" descr="Ein Bild, das Objekt, Uhr enthält.&#10;&#10;Mit sehr hoher Zuverlässigkeit generierte Beschreibung">
            <a:extLst>
              <a:ext uri="{FF2B5EF4-FFF2-40B4-BE49-F238E27FC236}">
                <a16:creationId xmlns:a16="http://schemas.microsoft.com/office/drawing/2014/main" id="{E355A619-7D0E-4D3F-8F58-F3CF26DE0AD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94" y="2116317"/>
            <a:ext cx="468000" cy="23002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93E2C52-5EB9-4455-8608-4D0F2F0D005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81" y="2075802"/>
            <a:ext cx="396000" cy="2827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64DB6106-101E-4D78-91BE-9E091C91FE4A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04" y="2125842"/>
            <a:ext cx="504000" cy="183587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A4A89D74-4A03-405B-8748-0258A1AA9E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10" b="-31498"/>
          <a:stretch/>
        </p:blipFill>
        <p:spPr>
          <a:xfrm>
            <a:off x="3977843" y="2145921"/>
            <a:ext cx="576000" cy="1903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C92DAF3-339D-43CE-8F03-6ED802517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1966488"/>
            <a:ext cx="540000" cy="50860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B6AAE3AC-FCD1-4F01-99D2-2D5442937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2" y="2090994"/>
            <a:ext cx="396000" cy="24285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E00AB3B-DA60-4F05-80C6-757C36379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53" y="2153345"/>
            <a:ext cx="648000" cy="134889"/>
          </a:xfrm>
          <a:prstGeom prst="rect">
            <a:avLst/>
          </a:prstGeom>
        </p:spPr>
      </p:pic>
      <p:pic>
        <p:nvPicPr>
          <p:cNvPr id="48" name="Grafik 47" descr="Ein Bild, das iPod enthält.&#10;&#10;Mit hoher Zuverlässigkeit generierte Beschreibung">
            <a:extLst>
              <a:ext uri="{FF2B5EF4-FFF2-40B4-BE49-F238E27FC236}">
                <a16:creationId xmlns:a16="http://schemas.microsoft.com/office/drawing/2014/main" id="{53FA7098-7C64-400C-9688-E9999940272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087132"/>
            <a:ext cx="288000" cy="264393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744948A-EEAD-4FBD-862F-3E821A58DF2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0" y="2974037"/>
            <a:ext cx="540000" cy="18252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7EFF317-6E2D-4262-9AF8-91111C98D59D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3009203"/>
            <a:ext cx="1080000" cy="36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99CC1DF4-51F4-4CEB-9E6D-A6EB1E90147B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7" y="2836958"/>
            <a:ext cx="1044000" cy="183744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024AF8B8-748D-489A-A382-6698076C949B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85" y="2896712"/>
            <a:ext cx="540000" cy="30263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8B0DD0A-C59F-4740-8BE2-3FA5A786333C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27" y="2815717"/>
            <a:ext cx="432000" cy="432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0FE96FF6-DA55-4B0B-A4F4-C9DF98E2761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03" y="2825952"/>
            <a:ext cx="684000" cy="406811"/>
          </a:xfrm>
          <a:prstGeom prst="rect">
            <a:avLst/>
          </a:prstGeom>
        </p:spPr>
      </p:pic>
      <p:pic>
        <p:nvPicPr>
          <p:cNvPr id="66" name="Grafik 65" descr="Ein Bild, das Text, Buch enthält.&#10;&#10;Mit hoher Zuverlässigkeit generierte Beschreibung">
            <a:extLst>
              <a:ext uri="{FF2B5EF4-FFF2-40B4-BE49-F238E27FC236}">
                <a16:creationId xmlns:a16="http://schemas.microsoft.com/office/drawing/2014/main" id="{B360470A-C967-4592-A44B-D8AF9ECA2CD6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57" y="2838864"/>
            <a:ext cx="504000" cy="408853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4E45A9CA-86ED-481A-9600-F436FCCCCC2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639" b="45621"/>
          <a:stretch/>
        </p:blipFill>
        <p:spPr>
          <a:xfrm>
            <a:off x="5476964" y="2824375"/>
            <a:ext cx="1044000" cy="170523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5A325D09-8405-4481-8F42-DED31438567C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98" y="3074822"/>
            <a:ext cx="864000" cy="22334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FBA68E2D-3198-4472-9FEC-454E5F4FAB3F}"/>
              </a:ext>
            </a:extLst>
          </p:cNvPr>
          <p:cNvPicPr>
            <a:picLocks noChangeAspect="1"/>
          </p:cNvPicPr>
          <p:nvPr/>
        </p:nvPicPr>
        <p:blipFill>
          <a:blip r:embed="rId2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0" y="3755290"/>
            <a:ext cx="576000" cy="30815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3A78443-106D-4963-953F-B0BD6D83627A}"/>
              </a:ext>
            </a:extLst>
          </p:cNvPr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71" y="3744356"/>
            <a:ext cx="576000" cy="261416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D8F2F68F-A100-4DEE-91A7-2BC86753D65C}"/>
              </a:ext>
            </a:extLst>
          </p:cNvPr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18" y="3817582"/>
            <a:ext cx="576000" cy="167904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E63A300B-7AC2-457D-A88A-D56558A3358E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0" b="19206"/>
          <a:stretch/>
        </p:blipFill>
        <p:spPr>
          <a:xfrm>
            <a:off x="2766063" y="3801059"/>
            <a:ext cx="612000" cy="160574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33DFFF44-A44E-4E32-92BF-D4D51226D94A}"/>
              </a:ext>
            </a:extLst>
          </p:cNvPr>
          <p:cNvPicPr>
            <a:picLocks noChangeAspect="1"/>
          </p:cNvPicPr>
          <p:nvPr/>
        </p:nvPicPr>
        <p:blipFill>
          <a:blip r:embed="rId3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35" y="3803856"/>
            <a:ext cx="504000" cy="154980"/>
          </a:xfrm>
          <a:prstGeom prst="rect">
            <a:avLst/>
          </a:prstGeom>
        </p:spPr>
      </p:pic>
      <p:pic>
        <p:nvPicPr>
          <p:cNvPr id="82" name="Grafik 81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153AA0DD-C1F8-4D1D-8325-DA648CB687E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1"/>
          <a:stretch/>
        </p:blipFill>
        <p:spPr>
          <a:xfrm>
            <a:off x="4003271" y="3812708"/>
            <a:ext cx="576000" cy="139400"/>
          </a:xfrm>
          <a:prstGeom prst="rect">
            <a:avLst/>
          </a:prstGeom>
        </p:spPr>
      </p:pic>
      <p:pic>
        <p:nvPicPr>
          <p:cNvPr id="84" name="Grafik 83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6C75F679-71B3-44E1-AE8D-D895CE7FE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01" y="3687790"/>
            <a:ext cx="612000" cy="214200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07E724DB-90BF-4DA3-94E0-E0570C260590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98" b="19966"/>
          <a:stretch/>
        </p:blipFill>
        <p:spPr>
          <a:xfrm>
            <a:off x="4728480" y="3969272"/>
            <a:ext cx="612000" cy="209904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20052518-D019-4158-879F-A2FB8DE95EF8}"/>
              </a:ext>
            </a:extLst>
          </p:cNvPr>
          <p:cNvPicPr>
            <a:picLocks noChangeAspect="1"/>
          </p:cNvPicPr>
          <p:nvPr/>
        </p:nvPicPr>
        <p:blipFill>
          <a:blip r:embed="rId3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59" y="3804470"/>
            <a:ext cx="449868" cy="295275"/>
          </a:xfrm>
          <a:prstGeom prst="rect">
            <a:avLst/>
          </a:prstGeom>
        </p:spPr>
      </p:pic>
      <p:sp>
        <p:nvSpPr>
          <p:cNvPr id="93" name="Rechteck 92">
            <a:extLst>
              <a:ext uri="{FF2B5EF4-FFF2-40B4-BE49-F238E27FC236}">
                <a16:creationId xmlns:a16="http://schemas.microsoft.com/office/drawing/2014/main" id="{D6FB2372-CB38-4BEE-B011-22FB28F210C9}"/>
              </a:ext>
            </a:extLst>
          </p:cNvPr>
          <p:cNvSpPr/>
          <p:nvPr/>
        </p:nvSpPr>
        <p:spPr>
          <a:xfrm>
            <a:off x="6814784" y="1338192"/>
            <a:ext cx="152794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78D1EFA-F9F9-4747-AC48-3D6341454D39}"/>
              </a:ext>
            </a:extLst>
          </p:cNvPr>
          <p:cNvSpPr/>
          <p:nvPr/>
        </p:nvSpPr>
        <p:spPr>
          <a:xfrm>
            <a:off x="8445620" y="1338192"/>
            <a:ext cx="1527940" cy="377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Range of Services</a:t>
            </a: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E1791516-E62C-47E0-8A83-DE3113D403BE}"/>
              </a:ext>
            </a:extLst>
          </p:cNvPr>
          <p:cNvSpPr/>
          <p:nvPr/>
        </p:nvSpPr>
        <p:spPr>
          <a:xfrm>
            <a:off x="10098155" y="1338192"/>
            <a:ext cx="152794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D9FB9C28-E43E-478F-8E8B-43B8EAC91EDC}"/>
              </a:ext>
            </a:extLst>
          </p:cNvPr>
          <p:cNvSpPr/>
          <p:nvPr/>
        </p:nvSpPr>
        <p:spPr>
          <a:xfrm>
            <a:off x="6814783" y="1715671"/>
            <a:ext cx="1527939" cy="4569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/>
              <a:t>Big Data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Data Science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Data Warehousing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Planning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Reporting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Visual Analytics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Customer Intelligence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BI Strategy</a:t>
            </a:r>
          </a:p>
          <a:p>
            <a:pPr algn="ctr">
              <a:spcBef>
                <a:spcPts val="1200"/>
              </a:spcBef>
            </a:pPr>
            <a:r>
              <a:rPr lang="en-US" sz="1600"/>
              <a:t>Data Governance</a:t>
            </a:r>
          </a:p>
        </p:txBody>
      </p: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F73DB648-7158-4A6D-B01B-7EE17EAAD107}"/>
              </a:ext>
            </a:extLst>
          </p:cNvPr>
          <p:cNvCxnSpPr/>
          <p:nvPr/>
        </p:nvCxnSpPr>
        <p:spPr>
          <a:xfrm>
            <a:off x="918880" y="4931428"/>
            <a:ext cx="5652000" cy="0"/>
          </a:xfrm>
          <a:prstGeom prst="line">
            <a:avLst/>
          </a:prstGeom>
          <a:ln w="952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AC28DCEA-2804-4B2F-B91B-01C4C1866722}"/>
              </a:ext>
            </a:extLst>
          </p:cNvPr>
          <p:cNvCxnSpPr/>
          <p:nvPr/>
        </p:nvCxnSpPr>
        <p:spPr>
          <a:xfrm>
            <a:off x="918880" y="5180977"/>
            <a:ext cx="5652000" cy="0"/>
          </a:xfrm>
          <a:prstGeom prst="line">
            <a:avLst/>
          </a:prstGeom>
          <a:ln w="952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49E806CE-1695-4684-980B-9C44C4B45842}"/>
              </a:ext>
            </a:extLst>
          </p:cNvPr>
          <p:cNvCxnSpPr/>
          <p:nvPr/>
        </p:nvCxnSpPr>
        <p:spPr>
          <a:xfrm>
            <a:off x="918880" y="5430526"/>
            <a:ext cx="5652000" cy="0"/>
          </a:xfrm>
          <a:prstGeom prst="line">
            <a:avLst/>
          </a:prstGeom>
          <a:ln w="952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00B23988-0CA6-4B37-A976-40A2555D66BF}"/>
              </a:ext>
            </a:extLst>
          </p:cNvPr>
          <p:cNvCxnSpPr/>
          <p:nvPr/>
        </p:nvCxnSpPr>
        <p:spPr>
          <a:xfrm>
            <a:off x="918880" y="5680075"/>
            <a:ext cx="5652000" cy="0"/>
          </a:xfrm>
          <a:prstGeom prst="line">
            <a:avLst/>
          </a:prstGeom>
          <a:ln w="952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201E1EC1-2C30-43B7-B1E9-D1F30C37017D}"/>
              </a:ext>
            </a:extLst>
          </p:cNvPr>
          <p:cNvSpPr/>
          <p:nvPr/>
        </p:nvSpPr>
        <p:spPr>
          <a:xfrm>
            <a:off x="716436" y="5975350"/>
            <a:ext cx="5854444" cy="252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b="1"/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8D81741F-24FE-4568-A383-DEE7FA90A9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3818" y="6007999"/>
            <a:ext cx="184872" cy="184872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7D9893A2-6CF4-4FBF-B99D-16BA1D8DEC2F}"/>
              </a:ext>
            </a:extLst>
          </p:cNvPr>
          <p:cNvSpPr txBox="1"/>
          <p:nvPr/>
        </p:nvSpPr>
        <p:spPr>
          <a:xfrm>
            <a:off x="957265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Munich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324FF00-E123-4FF0-9740-1E938F21A89C}"/>
              </a:ext>
            </a:extLst>
          </p:cNvPr>
          <p:cNvSpPr txBox="1"/>
          <p:nvPr/>
        </p:nvSpPr>
        <p:spPr>
          <a:xfrm>
            <a:off x="1663088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Zurich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7406D9B9-8467-438C-9539-1CA23815E959}"/>
              </a:ext>
            </a:extLst>
          </p:cNvPr>
          <p:cNvSpPr txBox="1"/>
          <p:nvPr/>
        </p:nvSpPr>
        <p:spPr>
          <a:xfrm>
            <a:off x="3049309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Dusseldorf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29883DC-BE93-4E3F-AF8F-76EA0F238536}"/>
              </a:ext>
            </a:extLst>
          </p:cNvPr>
          <p:cNvSpPr txBox="1"/>
          <p:nvPr/>
        </p:nvSpPr>
        <p:spPr>
          <a:xfrm>
            <a:off x="2349626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Hamburg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36AB8F6A-734A-4703-94A8-F98D0DF334DE}"/>
              </a:ext>
            </a:extLst>
          </p:cNvPr>
          <p:cNvSpPr txBox="1"/>
          <p:nvPr/>
        </p:nvSpPr>
        <p:spPr>
          <a:xfrm>
            <a:off x="3730443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Stuttgart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349A8A10-0DB0-4D81-AAC6-818C858B43F1}"/>
              </a:ext>
            </a:extLst>
          </p:cNvPr>
          <p:cNvSpPr txBox="1"/>
          <p:nvPr/>
        </p:nvSpPr>
        <p:spPr>
          <a:xfrm>
            <a:off x="4430626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Frankfurt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31B49AB2-B17E-41E4-B166-7823F76878BF}"/>
              </a:ext>
            </a:extLst>
          </p:cNvPr>
          <p:cNvSpPr txBox="1"/>
          <p:nvPr/>
        </p:nvSpPr>
        <p:spPr>
          <a:xfrm>
            <a:off x="5117158" y="6004996"/>
            <a:ext cx="7920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+ Berlin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A6177A20-3CC1-4F64-928D-D12814265342}"/>
              </a:ext>
            </a:extLst>
          </p:cNvPr>
          <p:cNvSpPr txBox="1"/>
          <p:nvPr/>
        </p:nvSpPr>
        <p:spPr>
          <a:xfrm>
            <a:off x="979540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2004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534D498D-69E5-4217-B741-C0C1DA2CF00E}"/>
              </a:ext>
            </a:extLst>
          </p:cNvPr>
          <p:cNvSpPr txBox="1"/>
          <p:nvPr/>
        </p:nvSpPr>
        <p:spPr>
          <a:xfrm>
            <a:off x="1667538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2009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6C29EF9-6D59-400A-8642-F98CE069723A}"/>
              </a:ext>
            </a:extLst>
          </p:cNvPr>
          <p:cNvSpPr txBox="1"/>
          <p:nvPr/>
        </p:nvSpPr>
        <p:spPr>
          <a:xfrm>
            <a:off x="2355536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DF0D8AE-D6F6-43A6-84C2-8302CF0A8DC6}"/>
              </a:ext>
            </a:extLst>
          </p:cNvPr>
          <p:cNvSpPr txBox="1"/>
          <p:nvPr/>
        </p:nvSpPr>
        <p:spPr>
          <a:xfrm>
            <a:off x="3043534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EC45E6DC-E57C-4DBB-84EF-DAAFBB99A345}"/>
              </a:ext>
            </a:extLst>
          </p:cNvPr>
          <p:cNvSpPr txBox="1"/>
          <p:nvPr/>
        </p:nvSpPr>
        <p:spPr>
          <a:xfrm>
            <a:off x="3731532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A19FFF0-C9B9-4D3D-91CB-F45CDEB982B8}"/>
              </a:ext>
            </a:extLst>
          </p:cNvPr>
          <p:cNvSpPr txBox="1"/>
          <p:nvPr/>
        </p:nvSpPr>
        <p:spPr>
          <a:xfrm>
            <a:off x="4419530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607216D-B9C3-4F96-98B7-8BD6B1DAE5BA}"/>
              </a:ext>
            </a:extLst>
          </p:cNvPr>
          <p:cNvSpPr txBox="1"/>
          <p:nvPr/>
        </p:nvSpPr>
        <p:spPr>
          <a:xfrm>
            <a:off x="5107528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425CB4E8-E41A-40C9-B3CC-DF5C9FDD9760}"/>
              </a:ext>
            </a:extLst>
          </p:cNvPr>
          <p:cNvSpPr txBox="1"/>
          <p:nvPr/>
        </p:nvSpPr>
        <p:spPr>
          <a:xfrm>
            <a:off x="5795529" y="5712018"/>
            <a:ext cx="792000" cy="2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D454E0A-FCE6-48DB-971B-664DCCB44863}"/>
              </a:ext>
            </a:extLst>
          </p:cNvPr>
          <p:cNvSpPr/>
          <p:nvPr/>
        </p:nvSpPr>
        <p:spPr>
          <a:xfrm>
            <a:off x="1728634" y="4396469"/>
            <a:ext cx="3817855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F86AEDF4-EB4F-46FD-9A5C-DCB9306B2914}"/>
              </a:ext>
            </a:extLst>
          </p:cNvPr>
          <p:cNvSpPr txBox="1"/>
          <p:nvPr/>
        </p:nvSpPr>
        <p:spPr>
          <a:xfrm>
            <a:off x="729890" y="5576842"/>
            <a:ext cx="17828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1003AF0-9C2C-4D35-A805-9CA3F774CF82}"/>
              </a:ext>
            </a:extLst>
          </p:cNvPr>
          <p:cNvSpPr txBox="1"/>
          <p:nvPr/>
        </p:nvSpPr>
        <p:spPr>
          <a:xfrm>
            <a:off x="635227" y="4819609"/>
            <a:ext cx="272944" cy="2308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150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6234359-3EDC-43A5-BF60-DA6C0E8FBF47}"/>
              </a:ext>
            </a:extLst>
          </p:cNvPr>
          <p:cNvSpPr txBox="1"/>
          <p:nvPr/>
        </p:nvSpPr>
        <p:spPr>
          <a:xfrm>
            <a:off x="635227" y="5112454"/>
            <a:ext cx="272944" cy="2308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3CE937CB-1635-4760-A37C-5508CE8F27A2}"/>
              </a:ext>
            </a:extLst>
          </p:cNvPr>
          <p:cNvSpPr txBox="1"/>
          <p:nvPr/>
        </p:nvSpPr>
        <p:spPr>
          <a:xfrm>
            <a:off x="695673" y="5405299"/>
            <a:ext cx="212498" cy="2308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3DCCE0F8-F9E5-453F-9CB8-B5FAD0766BFA}"/>
              </a:ext>
            </a:extLst>
          </p:cNvPr>
          <p:cNvSpPr/>
          <p:nvPr/>
        </p:nvSpPr>
        <p:spPr>
          <a:xfrm>
            <a:off x="1887018" y="5576894"/>
            <a:ext cx="360000" cy="10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705E415C-7F04-46E2-B448-D1F7B6E127C1}"/>
              </a:ext>
            </a:extLst>
          </p:cNvPr>
          <p:cNvSpPr/>
          <p:nvPr/>
        </p:nvSpPr>
        <p:spPr>
          <a:xfrm>
            <a:off x="1198614" y="5666894"/>
            <a:ext cx="360000" cy="1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70E0F88F-5B8F-4BBF-87F9-65C08A1A6B87}"/>
              </a:ext>
            </a:extLst>
          </p:cNvPr>
          <p:cNvSpPr/>
          <p:nvPr/>
        </p:nvSpPr>
        <p:spPr>
          <a:xfrm>
            <a:off x="2575422" y="5450894"/>
            <a:ext cx="360000" cy="234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CA2C1E53-BF39-47E7-8E60-A3993DC1BCF2}"/>
              </a:ext>
            </a:extLst>
          </p:cNvPr>
          <p:cNvSpPr/>
          <p:nvPr/>
        </p:nvSpPr>
        <p:spPr>
          <a:xfrm>
            <a:off x="3263826" y="5360894"/>
            <a:ext cx="360000" cy="324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509E6D45-446B-4636-9A86-32CEF4CD9CDE}"/>
              </a:ext>
            </a:extLst>
          </p:cNvPr>
          <p:cNvSpPr/>
          <p:nvPr/>
        </p:nvSpPr>
        <p:spPr>
          <a:xfrm>
            <a:off x="3952230" y="5288894"/>
            <a:ext cx="360000" cy="396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30E20573-2EC9-4DEB-ADE2-95F5F2911F19}"/>
              </a:ext>
            </a:extLst>
          </p:cNvPr>
          <p:cNvSpPr/>
          <p:nvPr/>
        </p:nvSpPr>
        <p:spPr>
          <a:xfrm>
            <a:off x="4640634" y="5144894"/>
            <a:ext cx="360000" cy="540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CFAFAF6C-8483-4CC1-8C37-B385FF7E4D89}"/>
              </a:ext>
            </a:extLst>
          </p:cNvPr>
          <p:cNvSpPr/>
          <p:nvPr/>
        </p:nvSpPr>
        <p:spPr>
          <a:xfrm>
            <a:off x="5329038" y="5036894"/>
            <a:ext cx="360000" cy="64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E3797776-536F-47BE-82E9-2DE6F48700BF}"/>
              </a:ext>
            </a:extLst>
          </p:cNvPr>
          <p:cNvSpPr/>
          <p:nvPr/>
        </p:nvSpPr>
        <p:spPr>
          <a:xfrm>
            <a:off x="6017444" y="4819570"/>
            <a:ext cx="360000" cy="864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DD3A7EC1-9FF8-4F18-B19B-1FF01F0698B8}"/>
              </a:ext>
            </a:extLst>
          </p:cNvPr>
          <p:cNvSpPr/>
          <p:nvPr/>
        </p:nvSpPr>
        <p:spPr>
          <a:xfrm>
            <a:off x="2576538" y="5204883"/>
            <a:ext cx="36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49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B49F20B5-3F6D-4456-83DF-041840A0864D}"/>
              </a:ext>
            </a:extLst>
          </p:cNvPr>
          <p:cNvSpPr/>
          <p:nvPr/>
        </p:nvSpPr>
        <p:spPr>
          <a:xfrm>
            <a:off x="4595569" y="4871509"/>
            <a:ext cx="432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118</a:t>
            </a:r>
          </a:p>
        </p:txBody>
      </p:sp>
      <p:pic>
        <p:nvPicPr>
          <p:cNvPr id="1030" name="Picture 6" descr="Bildergebnis fÃ¼r icon mitarbeiter">
            <a:extLst>
              <a:ext uri="{FF2B5EF4-FFF2-40B4-BE49-F238E27FC236}">
                <a16:creationId xmlns:a16="http://schemas.microsoft.com/office/drawing/2014/main" id="{A23F9BE0-EC4E-4B6B-9CB8-FEC55A734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8" r="29686"/>
          <a:stretch/>
        </p:blipFill>
        <p:spPr bwMode="auto">
          <a:xfrm>
            <a:off x="6045762" y="5328262"/>
            <a:ext cx="288000" cy="3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hteck 144">
            <a:extLst>
              <a:ext uri="{FF2B5EF4-FFF2-40B4-BE49-F238E27FC236}">
                <a16:creationId xmlns:a16="http://schemas.microsoft.com/office/drawing/2014/main" id="{DD938439-47C1-4FDD-8235-3EB18D3C30F6}"/>
              </a:ext>
            </a:extLst>
          </p:cNvPr>
          <p:cNvSpPr/>
          <p:nvPr/>
        </p:nvSpPr>
        <p:spPr>
          <a:xfrm>
            <a:off x="5747730" y="4504782"/>
            <a:ext cx="900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189</a:t>
            </a:r>
          </a:p>
          <a:p>
            <a:pPr algn="ctr"/>
            <a:r>
              <a:rPr lang="en-US" sz="750"/>
              <a:t>permanent employees</a:t>
            </a:r>
          </a:p>
        </p:txBody>
      </p:sp>
      <p:pic>
        <p:nvPicPr>
          <p:cNvPr id="144" name="Grafik 143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349CD315-2991-40EA-AEE1-7458A31E6BF2}"/>
              </a:ext>
            </a:extLst>
          </p:cNvPr>
          <p:cNvPicPr>
            <a:picLocks noChangeAspect="1"/>
          </p:cNvPicPr>
          <p:nvPr/>
        </p:nvPicPr>
        <p:blipFill>
          <a:blip r:embed="rId4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39" y="2373270"/>
            <a:ext cx="1141033" cy="243611"/>
          </a:xfrm>
          <a:prstGeom prst="rect">
            <a:avLst/>
          </a:prstGeom>
        </p:spPr>
      </p:pic>
      <p:pic>
        <p:nvPicPr>
          <p:cNvPr id="147" name="Grafik 146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F107C109-A8FB-4B2B-A55F-D00D5704FD0C}"/>
              </a:ext>
            </a:extLst>
          </p:cNvPr>
          <p:cNvPicPr>
            <a:picLocks noChangeAspect="1"/>
          </p:cNvPicPr>
          <p:nvPr/>
        </p:nvPicPr>
        <p:blipFill>
          <a:blip r:embed="rId41">
            <a:biLevel thresh="25000"/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56" y="1912010"/>
            <a:ext cx="719999" cy="288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DF47A9D0-36E8-4927-A0F5-1EEA67E2C6EA}"/>
              </a:ext>
            </a:extLst>
          </p:cNvPr>
          <p:cNvPicPr>
            <a:picLocks noChangeAspect="1"/>
          </p:cNvPicPr>
          <p:nvPr/>
        </p:nvPicPr>
        <p:blipFill>
          <a:blip r:embed="rId4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680" y="2771091"/>
            <a:ext cx="721350" cy="50400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01F18A90-D9B7-46E7-8F03-948D0F0ED46C}"/>
              </a:ext>
            </a:extLst>
          </p:cNvPr>
          <p:cNvPicPr>
            <a:picLocks noChangeAspect="1"/>
          </p:cNvPicPr>
          <p:nvPr/>
        </p:nvPicPr>
        <p:blipFill>
          <a:blip r:embed="rId4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53" y="3429301"/>
            <a:ext cx="721805" cy="432000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44B9D04D-9328-4A6E-935F-89D7271B6C30}"/>
              </a:ext>
            </a:extLst>
          </p:cNvPr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414" y="4015511"/>
            <a:ext cx="705883" cy="360000"/>
          </a:xfrm>
          <a:prstGeom prst="rect">
            <a:avLst/>
          </a:prstGeom>
        </p:spPr>
      </p:pic>
      <p:pic>
        <p:nvPicPr>
          <p:cNvPr id="1034" name="Picture 10" descr="Bildergebnis fÃ¼r logo adobe">
            <a:extLst>
              <a:ext uri="{FF2B5EF4-FFF2-40B4-BE49-F238E27FC236}">
                <a16:creationId xmlns:a16="http://schemas.microsoft.com/office/drawing/2014/main" id="{FDE4EF38-D79E-490D-B3F4-5067D9F2D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355" y="4510671"/>
            <a:ext cx="936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BABC6EFF-576D-41F2-8734-435CC565AEA1}"/>
              </a:ext>
            </a:extLst>
          </p:cNvPr>
          <p:cNvPicPr>
            <a:picLocks noChangeAspect="1"/>
          </p:cNvPicPr>
          <p:nvPr/>
        </p:nvPicPr>
        <p:blipFill>
          <a:blip r:embed="rId4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83" y="5094781"/>
            <a:ext cx="789944" cy="324000"/>
          </a:xfrm>
          <a:prstGeom prst="rect">
            <a:avLst/>
          </a:prstGeom>
        </p:spPr>
      </p:pic>
      <p:pic>
        <p:nvPicPr>
          <p:cNvPr id="162" name="Grafik 16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FEC7852-5CE1-4BC6-90AE-C265C21F20A5}"/>
              </a:ext>
            </a:extLst>
          </p:cNvPr>
          <p:cNvPicPr>
            <a:picLocks noChangeAspect="1"/>
          </p:cNvPicPr>
          <p:nvPr/>
        </p:nvPicPr>
        <p:blipFill>
          <a:blip r:embed="rId5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568" y="5611092"/>
            <a:ext cx="1269575" cy="180000"/>
          </a:xfrm>
          <a:prstGeom prst="rect">
            <a:avLst/>
          </a:prstGeom>
        </p:spPr>
      </p:pic>
      <p:sp>
        <p:nvSpPr>
          <p:cNvPr id="163" name="Rechteck 162">
            <a:extLst>
              <a:ext uri="{FF2B5EF4-FFF2-40B4-BE49-F238E27FC236}">
                <a16:creationId xmlns:a16="http://schemas.microsoft.com/office/drawing/2014/main" id="{6BDD1DE8-39BF-46EC-B5E3-9ED26EB211C4}"/>
              </a:ext>
            </a:extLst>
          </p:cNvPr>
          <p:cNvSpPr/>
          <p:nvPr/>
        </p:nvSpPr>
        <p:spPr>
          <a:xfrm>
            <a:off x="10076457" y="5937250"/>
            <a:ext cx="1518415" cy="293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+ 40 other</a:t>
            </a:r>
          </a:p>
        </p:txBody>
      </p:sp>
      <p:grpSp>
        <p:nvGrpSpPr>
          <p:cNvPr id="175" name="Gruppieren 174">
            <a:extLst>
              <a:ext uri="{FF2B5EF4-FFF2-40B4-BE49-F238E27FC236}">
                <a16:creationId xmlns:a16="http://schemas.microsoft.com/office/drawing/2014/main" id="{E9C57A1D-F016-4473-98FC-B2296051C4C8}"/>
              </a:ext>
            </a:extLst>
          </p:cNvPr>
          <p:cNvGrpSpPr/>
          <p:nvPr/>
        </p:nvGrpSpPr>
        <p:grpSpPr>
          <a:xfrm>
            <a:off x="8747490" y="5190779"/>
            <a:ext cx="972000" cy="972000"/>
            <a:chOff x="8747490" y="5190779"/>
            <a:chExt cx="972000" cy="972000"/>
          </a:xfrm>
        </p:grpSpPr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0E29502D-4F0E-462A-B451-3B9300872974}"/>
                </a:ext>
              </a:extLst>
            </p:cNvPr>
            <p:cNvSpPr/>
            <p:nvPr/>
          </p:nvSpPr>
          <p:spPr>
            <a:xfrm>
              <a:off x="8747490" y="5190779"/>
              <a:ext cx="972000" cy="97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/>
                <a:t>Optimize</a:t>
              </a:r>
            </a:p>
          </p:txBody>
        </p:sp>
        <p:pic>
          <p:nvPicPr>
            <p:cNvPr id="165" name="Grafik 164">
              <a:extLst>
                <a:ext uri="{FF2B5EF4-FFF2-40B4-BE49-F238E27FC236}">
                  <a16:creationId xmlns:a16="http://schemas.microsoft.com/office/drawing/2014/main" id="{263030D1-098D-4235-97C4-504A8764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9049644" y="5692150"/>
              <a:ext cx="413100" cy="396000"/>
            </a:xfrm>
            <a:prstGeom prst="rect">
              <a:avLst/>
            </a:prstGeom>
          </p:spPr>
        </p:pic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ABAFDCF7-B2AD-455F-8AAF-A81CC3DC6856}"/>
              </a:ext>
            </a:extLst>
          </p:cNvPr>
          <p:cNvGrpSpPr/>
          <p:nvPr/>
        </p:nvGrpSpPr>
        <p:grpSpPr>
          <a:xfrm>
            <a:off x="8747490" y="4330318"/>
            <a:ext cx="972000" cy="972000"/>
            <a:chOff x="8747490" y="4330318"/>
            <a:chExt cx="972000" cy="972000"/>
          </a:xfrm>
        </p:grpSpPr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077DD4B1-FCE2-40EC-A067-BDE44BCE02CC}"/>
                </a:ext>
              </a:extLst>
            </p:cNvPr>
            <p:cNvSpPr/>
            <p:nvPr/>
          </p:nvSpPr>
          <p:spPr>
            <a:xfrm>
              <a:off x="8747490" y="4330318"/>
              <a:ext cx="972000" cy="97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/>
                <a:t>Run</a:t>
              </a:r>
            </a:p>
          </p:txBody>
        </p:sp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F4BAF590-9225-4AB3-9F70-FDB30A748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9073042" y="4800947"/>
              <a:ext cx="366304" cy="360000"/>
            </a:xfrm>
            <a:prstGeom prst="rect">
              <a:avLst/>
            </a:prstGeom>
          </p:spPr>
        </p:pic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4F5C8911-462D-4DE7-A062-3CA885F55DE8}"/>
              </a:ext>
            </a:extLst>
          </p:cNvPr>
          <p:cNvGrpSpPr/>
          <p:nvPr/>
        </p:nvGrpSpPr>
        <p:grpSpPr>
          <a:xfrm>
            <a:off x="8747490" y="3469858"/>
            <a:ext cx="972000" cy="972000"/>
            <a:chOff x="8747490" y="3469858"/>
            <a:chExt cx="972000" cy="972000"/>
          </a:xfrm>
        </p:grpSpPr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069417C3-B97B-4EBA-91F9-9B8EBEDCACB1}"/>
                </a:ext>
              </a:extLst>
            </p:cNvPr>
            <p:cNvSpPr/>
            <p:nvPr/>
          </p:nvSpPr>
          <p:spPr>
            <a:xfrm>
              <a:off x="8747490" y="3469858"/>
              <a:ext cx="972000" cy="97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/>
                <a:t>Build</a:t>
              </a:r>
            </a:p>
          </p:txBody>
        </p:sp>
        <p:pic>
          <p:nvPicPr>
            <p:cNvPr id="169" name="Grafik 168">
              <a:extLst>
                <a:ext uri="{FF2B5EF4-FFF2-40B4-BE49-F238E27FC236}">
                  <a16:creationId xmlns:a16="http://schemas.microsoft.com/office/drawing/2014/main" id="{E4DE6040-1F9D-4E52-8A79-F7B63381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9076194" y="3985486"/>
              <a:ext cx="360000" cy="360000"/>
            </a:xfrm>
            <a:prstGeom prst="rect">
              <a:avLst/>
            </a:prstGeom>
          </p:spPr>
        </p:pic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5B539700-6DE3-4ACB-B84A-67EB9FBA4630}"/>
              </a:ext>
            </a:extLst>
          </p:cNvPr>
          <p:cNvGrpSpPr/>
          <p:nvPr/>
        </p:nvGrpSpPr>
        <p:grpSpPr>
          <a:xfrm>
            <a:off x="8747490" y="2609398"/>
            <a:ext cx="972000" cy="972000"/>
            <a:chOff x="8747490" y="2609398"/>
            <a:chExt cx="972000" cy="972000"/>
          </a:xfrm>
        </p:grpSpPr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CC6CE62C-FBB4-4E2A-AD0B-B6090CA67ECE}"/>
                </a:ext>
              </a:extLst>
            </p:cNvPr>
            <p:cNvSpPr/>
            <p:nvPr/>
          </p:nvSpPr>
          <p:spPr>
            <a:xfrm>
              <a:off x="8747490" y="2609398"/>
              <a:ext cx="972000" cy="97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/>
                <a:t>Design</a:t>
              </a:r>
            </a:p>
          </p:txBody>
        </p:sp>
        <p:pic>
          <p:nvPicPr>
            <p:cNvPr id="171" name="Grafik 170">
              <a:extLst>
                <a:ext uri="{FF2B5EF4-FFF2-40B4-BE49-F238E27FC236}">
                  <a16:creationId xmlns:a16="http://schemas.microsoft.com/office/drawing/2014/main" id="{989CE999-84F3-4ADB-86CA-E191FC28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9134329" y="3116851"/>
              <a:ext cx="243730" cy="360000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2EF775CC-B212-4469-8B94-710467A88F4F}"/>
              </a:ext>
            </a:extLst>
          </p:cNvPr>
          <p:cNvGrpSpPr/>
          <p:nvPr/>
        </p:nvGrpSpPr>
        <p:grpSpPr>
          <a:xfrm>
            <a:off x="8747490" y="1748938"/>
            <a:ext cx="972000" cy="972000"/>
            <a:chOff x="8747490" y="1748938"/>
            <a:chExt cx="972000" cy="972000"/>
          </a:xfrm>
        </p:grpSpPr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BA86F41D-5F1D-4CDA-A2AB-E26737661C94}"/>
                </a:ext>
              </a:extLst>
            </p:cNvPr>
            <p:cNvSpPr/>
            <p:nvPr/>
          </p:nvSpPr>
          <p:spPr>
            <a:xfrm>
              <a:off x="8747490" y="1748938"/>
              <a:ext cx="972000" cy="97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/>
                <a:t>Check</a:t>
              </a:r>
            </a:p>
          </p:txBody>
        </p:sp>
        <p:pic>
          <p:nvPicPr>
            <p:cNvPr id="173" name="Grafik 172">
              <a:extLst>
                <a:ext uri="{FF2B5EF4-FFF2-40B4-BE49-F238E27FC236}">
                  <a16:creationId xmlns:a16="http://schemas.microsoft.com/office/drawing/2014/main" id="{3CF03FF1-E654-4287-91FD-51C758E4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058194" y="2286396"/>
              <a:ext cx="396000" cy="3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56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08395BD7-C655-4B84-BF50-9346C678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/>
          <a:lstStyle/>
          <a:p>
            <a:r>
              <a:rPr lang="en-US" dirty="0"/>
              <a:t>Thomas “Tom” Martens</a:t>
            </a:r>
            <a:endParaRPr lang="en-DE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D114022B-4BD5-48B3-960F-B801792E6008}"/>
              </a:ext>
            </a:extLst>
          </p:cNvPr>
          <p:cNvSpPr txBox="1">
            <a:spLocks/>
          </p:cNvSpPr>
          <p:nvPr/>
        </p:nvSpPr>
        <p:spPr>
          <a:xfrm>
            <a:off x="4673600" y="3925434"/>
            <a:ext cx="2843535" cy="54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Industries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75AA1C-C2E6-4D90-9EBE-A1DF4724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0" y="1646293"/>
            <a:ext cx="4619625" cy="962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00C51C-535D-4938-9D8D-3B7B6A09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75" y="1641021"/>
            <a:ext cx="4619625" cy="962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825B89C-237E-4687-889E-E5E6C726872C}"/>
              </a:ext>
            </a:extLst>
          </p:cNvPr>
          <p:cNvSpPr txBox="1"/>
          <p:nvPr/>
        </p:nvSpPr>
        <p:spPr>
          <a:xfrm>
            <a:off x="594509" y="1641020"/>
            <a:ext cx="4093056" cy="9620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Lead Expert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85EE28-C2DE-4179-AA58-EABD519D9E68}"/>
              </a:ext>
            </a:extLst>
          </p:cNvPr>
          <p:cNvSpPr txBox="1"/>
          <p:nvPr/>
        </p:nvSpPr>
        <p:spPr>
          <a:xfrm>
            <a:off x="7820809" y="1641021"/>
            <a:ext cx="3798104" cy="9620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Diploma Business Administration (FH) - Controlling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8EF0F72F-F663-4E70-B009-B1E57929FFF9}"/>
              </a:ext>
            </a:extLst>
          </p:cNvPr>
          <p:cNvSpPr txBox="1">
            <a:spLocks/>
          </p:cNvSpPr>
          <p:nvPr/>
        </p:nvSpPr>
        <p:spPr>
          <a:xfrm>
            <a:off x="547365" y="2786602"/>
            <a:ext cx="4140200" cy="3478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Projects</a:t>
            </a:r>
          </a:p>
          <a:p>
            <a:r>
              <a:rPr lang="en-US" sz="1600" dirty="0"/>
              <a:t>Leading reinsurer</a:t>
            </a:r>
          </a:p>
          <a:p>
            <a:r>
              <a:rPr lang="en-US" sz="1600" dirty="0"/>
              <a:t>Major bank </a:t>
            </a:r>
          </a:p>
          <a:p>
            <a:r>
              <a:rPr lang="en-US" sz="1600" dirty="0"/>
              <a:t>International logistics specialist</a:t>
            </a:r>
          </a:p>
          <a:p>
            <a:r>
              <a:rPr lang="en-US" sz="1600" dirty="0"/>
              <a:t>Financial service provider</a:t>
            </a:r>
          </a:p>
          <a:p>
            <a:r>
              <a:rPr lang="en-US" sz="1600" dirty="0"/>
              <a:t>Energy supplier, trading and logistics</a:t>
            </a:r>
            <a:endParaRPr lang="de-DE" sz="1600" dirty="0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171C59E8-EE85-411B-BA67-5DC0D277A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85" y="4319256"/>
            <a:ext cx="718666" cy="705600"/>
          </a:xfrm>
          <a:prstGeom prst="rect">
            <a:avLst/>
          </a:prstGeom>
        </p:spPr>
      </p:pic>
      <p:pic>
        <p:nvPicPr>
          <p:cNvPr id="14" name="Grafik 19">
            <a:extLst>
              <a:ext uri="{FF2B5EF4-FFF2-40B4-BE49-F238E27FC236}">
                <a16:creationId xmlns:a16="http://schemas.microsoft.com/office/drawing/2014/main" id="{5C940D80-59A8-42D2-B6B2-8EC6C771F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51" y="4319256"/>
            <a:ext cx="718666" cy="705600"/>
          </a:xfrm>
          <a:prstGeom prst="rect">
            <a:avLst/>
          </a:prstGeom>
        </p:spPr>
      </p:pic>
      <p:pic>
        <p:nvPicPr>
          <p:cNvPr id="15" name="Grafik 4">
            <a:extLst>
              <a:ext uri="{FF2B5EF4-FFF2-40B4-BE49-F238E27FC236}">
                <a16:creationId xmlns:a16="http://schemas.microsoft.com/office/drawing/2014/main" id="{AF6E229D-5E92-4C3B-A55E-3B579354D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85" y="5065878"/>
            <a:ext cx="718666" cy="705600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3F350441-9320-4107-8BD9-212E874859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5355" r="20219" b="48163"/>
          <a:stretch/>
        </p:blipFill>
        <p:spPr>
          <a:xfrm>
            <a:off x="4946100" y="1546473"/>
            <a:ext cx="2340864" cy="2340864"/>
          </a:xfrm>
          <a:prstGeom prst="ellipse">
            <a:avLst/>
          </a:prstGeom>
        </p:spPr>
      </p:pic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19A4CE34-51CC-47FA-96FF-6972531BAF92}"/>
              </a:ext>
            </a:extLst>
          </p:cNvPr>
          <p:cNvSpPr txBox="1">
            <a:spLocks/>
          </p:cNvSpPr>
          <p:nvPr/>
        </p:nvSpPr>
        <p:spPr>
          <a:xfrm>
            <a:off x="7631223" y="2786602"/>
            <a:ext cx="4038601" cy="3478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Expertise</a:t>
            </a:r>
          </a:p>
          <a:p>
            <a:pPr marL="0" indent="0">
              <a:buNone/>
            </a:pPr>
            <a:r>
              <a:rPr lang="en-US" sz="1600" dirty="0"/>
              <a:t>Economic scientist with focus on controlling</a:t>
            </a:r>
          </a:p>
          <a:p>
            <a:r>
              <a:rPr lang="en-US" sz="1600" dirty="0"/>
              <a:t>Design and implementation of analytical solutions based on the MSFT Data Platform</a:t>
            </a:r>
          </a:p>
          <a:p>
            <a:r>
              <a:rPr lang="en-US" sz="1600" dirty="0"/>
              <a:t>Technical expertise, e.g. in the rollout of Power BI centered solutions in companies, based on cloud-only, on-premises, or hybrid architectures</a:t>
            </a:r>
          </a:p>
          <a:p>
            <a:r>
              <a:rPr lang="en-US" sz="1600" dirty="0"/>
              <a:t>Specialization in analytical architectures, data modeling, DAX and data visualization</a:t>
            </a:r>
            <a:endParaRPr lang="de-DE" sz="1600" dirty="0"/>
          </a:p>
        </p:txBody>
      </p:sp>
      <p:pic>
        <p:nvPicPr>
          <p:cNvPr id="18" name="Picture 21">
            <a:extLst>
              <a:ext uri="{FF2B5EF4-FFF2-40B4-BE49-F238E27FC236}">
                <a16:creationId xmlns:a16="http://schemas.microsoft.com/office/drawing/2014/main" id="{9ED0C1B9-5F57-4EB4-8E97-0CA53C0C47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32" y="6036661"/>
            <a:ext cx="1227090" cy="65089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58167A19-73A3-4EAA-9911-58E32651C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87" y="6035952"/>
            <a:ext cx="1228426" cy="65160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FD7CEC8-F83A-47AE-9093-9ACDFA4E85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9" y="5876925"/>
            <a:ext cx="570671" cy="9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C5719-1719-466A-9678-9E2E751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10ED57-E11C-45AC-B83E-F1E8E8F1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F83EA39-B669-4612-9463-FA88E30AFBBF}"/>
              </a:ext>
            </a:extLst>
          </p:cNvPr>
          <p:cNvSpPr>
            <a:spLocks noChangeAspect="1"/>
          </p:cNvSpPr>
          <p:nvPr/>
        </p:nvSpPr>
        <p:spPr>
          <a:xfrm>
            <a:off x="4026000" y="1403412"/>
            <a:ext cx="4140000" cy="4140000"/>
          </a:xfrm>
          <a:prstGeom prst="ellipse">
            <a:avLst/>
          </a:prstGeom>
          <a:gradFill>
            <a:gsLst>
              <a:gs pos="50000">
                <a:srgbClr val="376AAA">
                  <a:alpha val="75000"/>
                </a:srgbClr>
              </a:gs>
              <a:gs pos="100000">
                <a:schemeClr val="tx2">
                  <a:alpha val="75000"/>
                </a:schemeClr>
              </a:gs>
              <a:gs pos="0">
                <a:schemeClr val="accent3"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4400" b="1" baseline="30000" dirty="0"/>
          </a:p>
          <a:p>
            <a:pPr algn="ctr"/>
            <a:r>
              <a:rPr lang="en-US" sz="4400" b="1" baseline="30000" dirty="0"/>
              <a:t>Self-service BI </a:t>
            </a:r>
            <a:br>
              <a:rPr lang="en-US" sz="4400" b="1" baseline="30000" dirty="0"/>
            </a:br>
            <a:r>
              <a:rPr lang="en-US" sz="4400" b="1" baseline="30000" dirty="0"/>
              <a:t>vs. (or maybe and)</a:t>
            </a:r>
          </a:p>
          <a:p>
            <a:pPr algn="ctr"/>
            <a:r>
              <a:rPr lang="en-US" sz="4400" b="1" baseline="30000" dirty="0"/>
              <a:t>Enterprise BI ?!</a:t>
            </a:r>
          </a:p>
        </p:txBody>
      </p:sp>
    </p:spTree>
    <p:extLst>
      <p:ext uri="{BB962C8B-B14F-4D97-AF65-F5344CB8AC3E}">
        <p14:creationId xmlns:p14="http://schemas.microsoft.com/office/powerpoint/2010/main" val="260495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 enthält.&#10;&#10;Mit hoher Zuverlässigkeit generierte Beschreibung">
            <a:extLst>
              <a:ext uri="{FF2B5EF4-FFF2-40B4-BE49-F238E27FC236}">
                <a16:creationId xmlns:a16="http://schemas.microsoft.com/office/drawing/2014/main" id="{B3C6874C-3B35-4904-8AD3-BCB191315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"/>
            <a:ext cx="12192000" cy="68571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21D8E57-C96A-4DBA-88CE-18C976468E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D094A71-CD80-4820-86A9-AD83F8744F8D}"/>
              </a:ext>
            </a:extLst>
          </p:cNvPr>
          <p:cNvCxnSpPr/>
          <p:nvPr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8D868F5B-F653-425B-A4EC-7492300799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632B99D-B912-4351-88F9-3F1E864688F1}"/>
              </a:ext>
            </a:extLst>
          </p:cNvPr>
          <p:cNvCxnSpPr/>
          <p:nvPr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D18B72D2-9C1D-45F6-ADDB-555596A8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/>
          <a:lstStyle/>
          <a:p>
            <a:r>
              <a:rPr lang="de-DE" dirty="0"/>
              <a:t>Self-service BI vs.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and) Enterprise BI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AF5194-38D2-4089-8B4B-BB4DF4F4F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36" y="1355018"/>
            <a:ext cx="8084929" cy="208800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A89CBAB2-B2B7-46E5-9086-F86137231FA0}"/>
              </a:ext>
            </a:extLst>
          </p:cNvPr>
          <p:cNvSpPr txBox="1">
            <a:spLocks/>
          </p:cNvSpPr>
          <p:nvPr/>
        </p:nvSpPr>
        <p:spPr>
          <a:xfrm>
            <a:off x="2388225" y="2034088"/>
            <a:ext cx="1872000" cy="93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Self-service</a:t>
            </a:r>
          </a:p>
          <a:p>
            <a:r>
              <a:rPr lang="de-DE" dirty="0"/>
              <a:t>BI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9FE21AD-DB93-445F-B155-DA0BE109B906}"/>
              </a:ext>
            </a:extLst>
          </p:cNvPr>
          <p:cNvSpPr txBox="1">
            <a:spLocks/>
          </p:cNvSpPr>
          <p:nvPr/>
        </p:nvSpPr>
        <p:spPr>
          <a:xfrm>
            <a:off x="568325" y="3437847"/>
            <a:ext cx="5472000" cy="288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Driven by the need for speed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Challenges: amount of data, complexity, be in synch with regulatory requirements and data governance</a:t>
            </a:r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61C6698-FF38-451F-946C-06A1A772E5ED}"/>
              </a:ext>
            </a:extLst>
          </p:cNvPr>
          <p:cNvSpPr txBox="1">
            <a:spLocks/>
          </p:cNvSpPr>
          <p:nvPr/>
        </p:nvSpPr>
        <p:spPr>
          <a:xfrm>
            <a:off x="7971928" y="2034088"/>
            <a:ext cx="1872000" cy="93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Enterprise</a:t>
            </a:r>
          </a:p>
          <a:p>
            <a:r>
              <a:rPr lang="de-DE" dirty="0"/>
              <a:t>BI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380331A-1F14-4856-A45D-263AD42130A7}"/>
              </a:ext>
            </a:extLst>
          </p:cNvPr>
          <p:cNvSpPr txBox="1">
            <a:spLocks/>
          </p:cNvSpPr>
          <p:nvPr/>
        </p:nvSpPr>
        <p:spPr>
          <a:xfrm>
            <a:off x="6146913" y="3437847"/>
            <a:ext cx="5472000" cy="288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Driven by Information and Data Governance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Challenges: </a:t>
            </a:r>
            <a:r>
              <a:rPr lang="en-US" dirty="0" err="1">
                <a:solidFill>
                  <a:srgbClr val="000000"/>
                </a:solidFill>
              </a:rPr>
              <a:t>evergrowing</a:t>
            </a:r>
            <a:r>
              <a:rPr lang="en-US" dirty="0">
                <a:solidFill>
                  <a:srgbClr val="000000"/>
                </a:solidFill>
              </a:rPr>
              <a:t>  demand for new insights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03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1">
            <a:extLst>
              <a:ext uri="{FF2B5EF4-FFF2-40B4-BE49-F238E27FC236}">
                <a16:creationId xmlns:a16="http://schemas.microsoft.com/office/drawing/2014/main" id="{5CD3F9D2-30AB-48D7-8402-88120D58B674}"/>
              </a:ext>
            </a:extLst>
          </p:cNvPr>
          <p:cNvSpPr/>
          <p:nvPr/>
        </p:nvSpPr>
        <p:spPr>
          <a:xfrm>
            <a:off x="764802" y="2301921"/>
            <a:ext cx="4069697" cy="17252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Ellipse 11">
            <a:extLst>
              <a:ext uri="{FF2B5EF4-FFF2-40B4-BE49-F238E27FC236}">
                <a16:creationId xmlns:a16="http://schemas.microsoft.com/office/drawing/2014/main" id="{3708CF40-E3A4-449D-9DFB-5118349E356D}"/>
              </a:ext>
            </a:extLst>
          </p:cNvPr>
          <p:cNvSpPr/>
          <p:nvPr/>
        </p:nvSpPr>
        <p:spPr>
          <a:xfrm>
            <a:off x="7403443" y="2301921"/>
            <a:ext cx="4069697" cy="17252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Ellipse 11">
            <a:extLst>
              <a:ext uri="{FF2B5EF4-FFF2-40B4-BE49-F238E27FC236}">
                <a16:creationId xmlns:a16="http://schemas.microsoft.com/office/drawing/2014/main" id="{94803792-B026-4EA2-BEAD-BE8B442F6A70}"/>
              </a:ext>
            </a:extLst>
          </p:cNvPr>
          <p:cNvSpPr/>
          <p:nvPr/>
        </p:nvSpPr>
        <p:spPr>
          <a:xfrm>
            <a:off x="3828127" y="2301921"/>
            <a:ext cx="4069697" cy="17252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0C3F-9B68-4512-9480-DD8DC6FC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BI vs. (or maybe and) Enterprise BI</a:t>
            </a:r>
            <a:endParaRPr lang="LID4096" dirty="0"/>
          </a:p>
        </p:txBody>
      </p:sp>
      <p:sp>
        <p:nvSpPr>
          <p:cNvPr id="6" name="Textfeld 32">
            <a:extLst>
              <a:ext uri="{FF2B5EF4-FFF2-40B4-BE49-F238E27FC236}">
                <a16:creationId xmlns:a16="http://schemas.microsoft.com/office/drawing/2014/main" id="{5112D4B7-BFFB-4035-8EF3-E334579B5D6F}"/>
              </a:ext>
            </a:extLst>
          </p:cNvPr>
          <p:cNvSpPr txBox="1"/>
          <p:nvPr/>
        </p:nvSpPr>
        <p:spPr>
          <a:xfrm>
            <a:off x="1128422" y="2479033"/>
            <a:ext cx="3342456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00B050"/>
                </a:solidFill>
              </a:rPr>
              <a:t>Reporting &amp; Portal</a:t>
            </a:r>
          </a:p>
        </p:txBody>
      </p:sp>
      <p:sp>
        <p:nvSpPr>
          <p:cNvPr id="7" name="Textfeld 36">
            <a:extLst>
              <a:ext uri="{FF2B5EF4-FFF2-40B4-BE49-F238E27FC236}">
                <a16:creationId xmlns:a16="http://schemas.microsoft.com/office/drawing/2014/main" id="{28F4EBDD-EBDF-450D-8FD7-D20FBDB649CE}"/>
              </a:ext>
            </a:extLst>
          </p:cNvPr>
          <p:cNvSpPr txBox="1"/>
          <p:nvPr/>
        </p:nvSpPr>
        <p:spPr>
          <a:xfrm>
            <a:off x="8126127" y="2473551"/>
            <a:ext cx="2624328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005BBD"/>
                </a:solidFill>
              </a:rPr>
              <a:t>Data Analytics</a:t>
            </a:r>
          </a:p>
        </p:txBody>
      </p:sp>
      <p:sp>
        <p:nvSpPr>
          <p:cNvPr id="26" name="Abgerundetes Rechteck 56">
            <a:extLst>
              <a:ext uri="{FF2B5EF4-FFF2-40B4-BE49-F238E27FC236}">
                <a16:creationId xmlns:a16="http://schemas.microsoft.com/office/drawing/2014/main" id="{8F9CF22F-8CF3-4211-B65C-5FE65E1BEC92}"/>
              </a:ext>
            </a:extLst>
          </p:cNvPr>
          <p:cNvSpPr/>
          <p:nvPr/>
        </p:nvSpPr>
        <p:spPr>
          <a:xfrm>
            <a:off x="764802" y="4358833"/>
            <a:ext cx="10708337" cy="937811"/>
          </a:xfrm>
          <a:prstGeom prst="roundRect">
            <a:avLst>
              <a:gd name="adj" fmla="val 44320"/>
            </a:avLst>
          </a:prstGeom>
          <a:solidFill>
            <a:schemeClr val="bg1">
              <a:alpha val="5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feld 38">
            <a:extLst>
              <a:ext uri="{FF2B5EF4-FFF2-40B4-BE49-F238E27FC236}">
                <a16:creationId xmlns:a16="http://schemas.microsoft.com/office/drawing/2014/main" id="{9CC1F6A8-9E08-4C1C-814C-EBC5CF6F93CB}"/>
              </a:ext>
            </a:extLst>
          </p:cNvPr>
          <p:cNvSpPr txBox="1"/>
          <p:nvPr/>
        </p:nvSpPr>
        <p:spPr>
          <a:xfrm>
            <a:off x="1794640" y="4433046"/>
            <a:ext cx="1944122" cy="69256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Standard Reporting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Portal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Managed Dashboards</a:t>
            </a:r>
          </a:p>
        </p:txBody>
      </p:sp>
      <p:sp>
        <p:nvSpPr>
          <p:cNvPr id="28" name="Textfeld 58">
            <a:extLst>
              <a:ext uri="{FF2B5EF4-FFF2-40B4-BE49-F238E27FC236}">
                <a16:creationId xmlns:a16="http://schemas.microsoft.com/office/drawing/2014/main" id="{4E3F7CA0-3EE0-400B-8B41-9CF0F13EB91E}"/>
              </a:ext>
            </a:extLst>
          </p:cNvPr>
          <p:cNvSpPr txBox="1"/>
          <p:nvPr/>
        </p:nvSpPr>
        <p:spPr>
          <a:xfrm>
            <a:off x="4383379" y="4363463"/>
            <a:ext cx="3458960" cy="92955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Visualization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Modelling (Single Source)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Modelling (Multiple Sources)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Dashboarding</a:t>
            </a:r>
          </a:p>
        </p:txBody>
      </p:sp>
      <p:sp>
        <p:nvSpPr>
          <p:cNvPr id="29" name="Textfeld 59">
            <a:extLst>
              <a:ext uri="{FF2B5EF4-FFF2-40B4-BE49-F238E27FC236}">
                <a16:creationId xmlns:a16="http://schemas.microsoft.com/office/drawing/2014/main" id="{E6E10217-2C45-44FF-8F67-F06F855B4AC1}"/>
              </a:ext>
            </a:extLst>
          </p:cNvPr>
          <p:cNvSpPr txBox="1"/>
          <p:nvPr/>
        </p:nvSpPr>
        <p:spPr>
          <a:xfrm>
            <a:off x="9049820" y="4430672"/>
            <a:ext cx="902170" cy="4555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Analytics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Statistics</a:t>
            </a:r>
          </a:p>
        </p:txBody>
      </p:sp>
      <p:sp>
        <p:nvSpPr>
          <p:cNvPr id="30" name="Textfeld 35">
            <a:extLst>
              <a:ext uri="{FF2B5EF4-FFF2-40B4-BE49-F238E27FC236}">
                <a16:creationId xmlns:a16="http://schemas.microsoft.com/office/drawing/2014/main" id="{F64F8DD0-F23E-402C-BEBF-9854EAB7A9CC}"/>
              </a:ext>
            </a:extLst>
          </p:cNvPr>
          <p:cNvSpPr txBox="1"/>
          <p:nvPr/>
        </p:nvSpPr>
        <p:spPr>
          <a:xfrm>
            <a:off x="3781445" y="2473191"/>
            <a:ext cx="4163060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Self-Service BI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CC85A-A3CC-4A3C-99E0-0DD091EA00D2}"/>
              </a:ext>
            </a:extLst>
          </p:cNvPr>
          <p:cNvGrpSpPr/>
          <p:nvPr/>
        </p:nvGrpSpPr>
        <p:grpSpPr>
          <a:xfrm>
            <a:off x="5463434" y="2938147"/>
            <a:ext cx="716415" cy="633105"/>
            <a:chOff x="5463434" y="2938147"/>
            <a:chExt cx="716415" cy="633105"/>
          </a:xfrm>
        </p:grpSpPr>
        <p:sp>
          <p:nvSpPr>
            <p:cNvPr id="25" name="Textfeld 55">
              <a:extLst>
                <a:ext uri="{FF2B5EF4-FFF2-40B4-BE49-F238E27FC236}">
                  <a16:creationId xmlns:a16="http://schemas.microsoft.com/office/drawing/2014/main" id="{9915308B-B7DE-4C7F-ADB3-8C061B655663}"/>
                </a:ext>
              </a:extLst>
            </p:cNvPr>
            <p:cNvSpPr txBox="1"/>
            <p:nvPr/>
          </p:nvSpPr>
          <p:spPr>
            <a:xfrm>
              <a:off x="5463434" y="3314002"/>
              <a:ext cx="716415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Pro User</a:t>
              </a:r>
            </a:p>
          </p:txBody>
        </p:sp>
        <p:grpSp>
          <p:nvGrpSpPr>
            <p:cNvPr id="31" name="Gruppieren 29">
              <a:extLst>
                <a:ext uri="{FF2B5EF4-FFF2-40B4-BE49-F238E27FC236}">
                  <a16:creationId xmlns:a16="http://schemas.microsoft.com/office/drawing/2014/main" id="{AD864A42-A57D-4771-A0EB-EE3C83A9A533}"/>
                </a:ext>
              </a:extLst>
            </p:cNvPr>
            <p:cNvGrpSpPr/>
            <p:nvPr/>
          </p:nvGrpSpPr>
          <p:grpSpPr>
            <a:xfrm>
              <a:off x="5651266" y="2938147"/>
              <a:ext cx="223579" cy="245571"/>
              <a:chOff x="1907704" y="2708920"/>
              <a:chExt cx="432048" cy="576064"/>
            </a:xfrm>
            <a:solidFill>
              <a:srgbClr val="00B050"/>
            </a:solidFill>
          </p:grpSpPr>
          <p:sp>
            <p:nvSpPr>
              <p:cNvPr id="32" name="Gleichschenkliges Dreieck 161">
                <a:extLst>
                  <a:ext uri="{FF2B5EF4-FFF2-40B4-BE49-F238E27FC236}">
                    <a16:creationId xmlns:a16="http://schemas.microsoft.com/office/drawing/2014/main" id="{BE3C3DE5-0CE7-40C8-9A57-B8FCF62D6EF1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3" name="Ellipse 162">
                <a:extLst>
                  <a:ext uri="{FF2B5EF4-FFF2-40B4-BE49-F238E27FC236}">
                    <a16:creationId xmlns:a16="http://schemas.microsoft.com/office/drawing/2014/main" id="{313F3B79-6744-4508-9F36-CE6FF0B111B3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6915B7-B7F0-441A-8A84-F83D9D1697F1}"/>
              </a:ext>
            </a:extLst>
          </p:cNvPr>
          <p:cNvGrpSpPr/>
          <p:nvPr/>
        </p:nvGrpSpPr>
        <p:grpSpPr>
          <a:xfrm>
            <a:off x="4089837" y="2938147"/>
            <a:ext cx="763030" cy="768527"/>
            <a:chOff x="4089837" y="2938147"/>
            <a:chExt cx="763030" cy="768527"/>
          </a:xfrm>
        </p:grpSpPr>
        <p:sp>
          <p:nvSpPr>
            <p:cNvPr id="13" name="Textfeld 43">
              <a:extLst>
                <a:ext uri="{FF2B5EF4-FFF2-40B4-BE49-F238E27FC236}">
                  <a16:creationId xmlns:a16="http://schemas.microsoft.com/office/drawing/2014/main" id="{3E451951-D012-4205-A183-681018C183C1}"/>
                </a:ext>
              </a:extLst>
            </p:cNvPr>
            <p:cNvSpPr txBox="1"/>
            <p:nvPr/>
          </p:nvSpPr>
          <p:spPr>
            <a:xfrm>
              <a:off x="4089837" y="3178581"/>
              <a:ext cx="763030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Business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Analyst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6307F0A-14A3-4C3B-9A2F-59FBDD0968E7}"/>
                </a:ext>
              </a:extLst>
            </p:cNvPr>
            <p:cNvGrpSpPr/>
            <p:nvPr/>
          </p:nvGrpSpPr>
          <p:grpSpPr>
            <a:xfrm>
              <a:off x="4301452" y="2938147"/>
              <a:ext cx="223579" cy="245571"/>
              <a:chOff x="4301452" y="2938147"/>
              <a:chExt cx="223579" cy="245571"/>
            </a:xfrm>
          </p:grpSpPr>
          <p:sp>
            <p:nvSpPr>
              <p:cNvPr id="38" name="Gleichschenkliges Dreieck 32">
                <a:extLst>
                  <a:ext uri="{FF2B5EF4-FFF2-40B4-BE49-F238E27FC236}">
                    <a16:creationId xmlns:a16="http://schemas.microsoft.com/office/drawing/2014/main" id="{D89F1EBA-BEEF-4F13-9351-0F9DBBC55D8B}"/>
                  </a:ext>
                </a:extLst>
              </p:cNvPr>
              <p:cNvSpPr/>
              <p:nvPr/>
            </p:nvSpPr>
            <p:spPr>
              <a:xfrm>
                <a:off x="4301452" y="2968843"/>
                <a:ext cx="223579" cy="214875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9" name="Ellipse 33">
                <a:extLst>
                  <a:ext uri="{FF2B5EF4-FFF2-40B4-BE49-F238E27FC236}">
                    <a16:creationId xmlns:a16="http://schemas.microsoft.com/office/drawing/2014/main" id="{4F809EB2-E7E6-43B6-AF67-3326925C0FC6}"/>
                  </a:ext>
                </a:extLst>
              </p:cNvPr>
              <p:cNvSpPr/>
              <p:nvPr/>
            </p:nvSpPr>
            <p:spPr>
              <a:xfrm>
                <a:off x="4338715" y="2938147"/>
                <a:ext cx="149053" cy="12278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9CE302-1798-4B73-81F4-5FDB4F13A84D}"/>
              </a:ext>
            </a:extLst>
          </p:cNvPr>
          <p:cNvGrpSpPr/>
          <p:nvPr/>
        </p:nvGrpSpPr>
        <p:grpSpPr>
          <a:xfrm>
            <a:off x="6680530" y="2938147"/>
            <a:ext cx="847989" cy="633105"/>
            <a:chOff x="6680530" y="2938147"/>
            <a:chExt cx="847989" cy="633105"/>
          </a:xfrm>
        </p:grpSpPr>
        <p:sp>
          <p:nvSpPr>
            <p:cNvPr id="16" name="Textfeld 46">
              <a:extLst>
                <a:ext uri="{FF2B5EF4-FFF2-40B4-BE49-F238E27FC236}">
                  <a16:creationId xmlns:a16="http://schemas.microsoft.com/office/drawing/2014/main" id="{08AF8023-CA45-439C-910F-26AE184E81D9}"/>
                </a:ext>
              </a:extLst>
            </p:cNvPr>
            <p:cNvSpPr txBox="1"/>
            <p:nvPr/>
          </p:nvSpPr>
          <p:spPr>
            <a:xfrm>
              <a:off x="6680530" y="3314002"/>
              <a:ext cx="847989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Champion</a:t>
              </a:r>
            </a:p>
          </p:txBody>
        </p:sp>
        <p:grpSp>
          <p:nvGrpSpPr>
            <p:cNvPr id="40" name="Gruppieren 29">
              <a:extLst>
                <a:ext uri="{FF2B5EF4-FFF2-40B4-BE49-F238E27FC236}">
                  <a16:creationId xmlns:a16="http://schemas.microsoft.com/office/drawing/2014/main" id="{71FBD168-26A9-4113-8928-E81E7BCE8E3D}"/>
                </a:ext>
              </a:extLst>
            </p:cNvPr>
            <p:cNvGrpSpPr/>
            <p:nvPr/>
          </p:nvGrpSpPr>
          <p:grpSpPr>
            <a:xfrm>
              <a:off x="6930197" y="2938147"/>
              <a:ext cx="223579" cy="245571"/>
              <a:chOff x="1907704" y="2708920"/>
              <a:chExt cx="432048" cy="576064"/>
            </a:xfrm>
            <a:solidFill>
              <a:srgbClr val="C00000"/>
            </a:solidFill>
          </p:grpSpPr>
          <p:sp>
            <p:nvSpPr>
              <p:cNvPr id="41" name="Gleichschenkliges Dreieck 157">
                <a:extLst>
                  <a:ext uri="{FF2B5EF4-FFF2-40B4-BE49-F238E27FC236}">
                    <a16:creationId xmlns:a16="http://schemas.microsoft.com/office/drawing/2014/main" id="{BA750704-1D08-44A8-A377-4E0A8ECD83CB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2" name="Ellipse 158">
                <a:extLst>
                  <a:ext uri="{FF2B5EF4-FFF2-40B4-BE49-F238E27FC236}">
                    <a16:creationId xmlns:a16="http://schemas.microsoft.com/office/drawing/2014/main" id="{4D0BCD89-B95A-47B1-9B88-7A26B8A754E7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A57491-1930-4CAC-A31A-FCC9F180C1E3}"/>
              </a:ext>
            </a:extLst>
          </p:cNvPr>
          <p:cNvGrpSpPr/>
          <p:nvPr/>
        </p:nvGrpSpPr>
        <p:grpSpPr>
          <a:xfrm>
            <a:off x="1374276" y="2938147"/>
            <a:ext cx="851195" cy="633105"/>
            <a:chOff x="1374276" y="2938147"/>
            <a:chExt cx="851195" cy="633105"/>
          </a:xfrm>
        </p:grpSpPr>
        <p:sp>
          <p:nvSpPr>
            <p:cNvPr id="10" name="Textfeld 34">
              <a:extLst>
                <a:ext uri="{FF2B5EF4-FFF2-40B4-BE49-F238E27FC236}">
                  <a16:creationId xmlns:a16="http://schemas.microsoft.com/office/drawing/2014/main" id="{35BB357F-775F-4ED6-8176-BBD16731D052}"/>
                </a:ext>
              </a:extLst>
            </p:cNvPr>
            <p:cNvSpPr txBox="1"/>
            <p:nvPr/>
          </p:nvSpPr>
          <p:spPr>
            <a:xfrm>
              <a:off x="1374276" y="3314002"/>
              <a:ext cx="851195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Consumer</a:t>
              </a:r>
            </a:p>
          </p:txBody>
        </p:sp>
        <p:grpSp>
          <p:nvGrpSpPr>
            <p:cNvPr id="43" name="Gruppieren 29">
              <a:extLst>
                <a:ext uri="{FF2B5EF4-FFF2-40B4-BE49-F238E27FC236}">
                  <a16:creationId xmlns:a16="http://schemas.microsoft.com/office/drawing/2014/main" id="{847D8F38-A672-461B-B240-766FEDE05DE0}"/>
                </a:ext>
              </a:extLst>
            </p:cNvPr>
            <p:cNvGrpSpPr/>
            <p:nvPr/>
          </p:nvGrpSpPr>
          <p:grpSpPr>
            <a:xfrm>
              <a:off x="1688084" y="2938147"/>
              <a:ext cx="223579" cy="245571"/>
              <a:chOff x="1907704" y="2708920"/>
              <a:chExt cx="432048" cy="576064"/>
            </a:xfrm>
            <a:solidFill>
              <a:schemeClr val="bg1">
                <a:lumMod val="50000"/>
              </a:schemeClr>
            </a:solidFill>
          </p:grpSpPr>
          <p:sp>
            <p:nvSpPr>
              <p:cNvPr id="44" name="Gleichschenkliges Dreieck 80">
                <a:extLst>
                  <a:ext uri="{FF2B5EF4-FFF2-40B4-BE49-F238E27FC236}">
                    <a16:creationId xmlns:a16="http://schemas.microsoft.com/office/drawing/2014/main" id="{5228D954-3AA1-4C6C-B57E-88F9D4C331A4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5" name="Ellipse 81">
                <a:extLst>
                  <a:ext uri="{FF2B5EF4-FFF2-40B4-BE49-F238E27FC236}">
                    <a16:creationId xmlns:a16="http://schemas.microsoft.com/office/drawing/2014/main" id="{02EA3881-9FD6-4786-A02E-7A15FD4D0999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F7BA3D-6BC2-4D65-9954-17991C3F98D6}"/>
              </a:ext>
            </a:extLst>
          </p:cNvPr>
          <p:cNvGrpSpPr/>
          <p:nvPr/>
        </p:nvGrpSpPr>
        <p:grpSpPr>
          <a:xfrm>
            <a:off x="8395129" y="2938147"/>
            <a:ext cx="697883" cy="768527"/>
            <a:chOff x="8395129" y="2938147"/>
            <a:chExt cx="697883" cy="768527"/>
          </a:xfrm>
        </p:grpSpPr>
        <p:sp>
          <p:nvSpPr>
            <p:cNvPr id="22" name="Textfeld 52">
              <a:extLst>
                <a:ext uri="{FF2B5EF4-FFF2-40B4-BE49-F238E27FC236}">
                  <a16:creationId xmlns:a16="http://schemas.microsoft.com/office/drawing/2014/main" id="{D0655639-6D8F-4867-86CC-BEFC00AF3A20}"/>
                </a:ext>
              </a:extLst>
            </p:cNvPr>
            <p:cNvSpPr txBox="1"/>
            <p:nvPr/>
          </p:nvSpPr>
          <p:spPr>
            <a:xfrm>
              <a:off x="8395129" y="3178581"/>
              <a:ext cx="697883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Data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Scientist</a:t>
              </a:r>
            </a:p>
          </p:txBody>
        </p:sp>
        <p:grpSp>
          <p:nvGrpSpPr>
            <p:cNvPr id="46" name="Gruppieren 29">
              <a:extLst>
                <a:ext uri="{FF2B5EF4-FFF2-40B4-BE49-F238E27FC236}">
                  <a16:creationId xmlns:a16="http://schemas.microsoft.com/office/drawing/2014/main" id="{E550090E-99B7-46CE-883D-3FE0894AE73E}"/>
                </a:ext>
              </a:extLst>
            </p:cNvPr>
            <p:cNvGrpSpPr/>
            <p:nvPr/>
          </p:nvGrpSpPr>
          <p:grpSpPr>
            <a:xfrm>
              <a:off x="8584433" y="2938147"/>
              <a:ext cx="223579" cy="245571"/>
              <a:chOff x="1907704" y="2708920"/>
              <a:chExt cx="432048" cy="57606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7" name="Gleichschenkliges Dreieck 32">
                <a:extLst>
                  <a:ext uri="{FF2B5EF4-FFF2-40B4-BE49-F238E27FC236}">
                    <a16:creationId xmlns:a16="http://schemas.microsoft.com/office/drawing/2014/main" id="{D3ECFB84-33F4-47E6-9CE4-DDCD39E5EC2B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8" name="Ellipse 33">
                <a:extLst>
                  <a:ext uri="{FF2B5EF4-FFF2-40B4-BE49-F238E27FC236}">
                    <a16:creationId xmlns:a16="http://schemas.microsoft.com/office/drawing/2014/main" id="{575105D5-C801-436E-8102-17BFF7E76AC7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20E241-AFE0-4DB7-BDE1-D96915FAF92D}"/>
              </a:ext>
            </a:extLst>
          </p:cNvPr>
          <p:cNvGrpSpPr/>
          <p:nvPr/>
        </p:nvGrpSpPr>
        <p:grpSpPr>
          <a:xfrm>
            <a:off x="2809635" y="2938147"/>
            <a:ext cx="859402" cy="768527"/>
            <a:chOff x="2809635" y="2938147"/>
            <a:chExt cx="859402" cy="768527"/>
          </a:xfrm>
        </p:grpSpPr>
        <p:sp>
          <p:nvSpPr>
            <p:cNvPr id="36" name="Textfeld 43">
              <a:extLst>
                <a:ext uri="{FF2B5EF4-FFF2-40B4-BE49-F238E27FC236}">
                  <a16:creationId xmlns:a16="http://schemas.microsoft.com/office/drawing/2014/main" id="{085F6EFC-58FE-473A-BA08-0031A9382173}"/>
                </a:ext>
              </a:extLst>
            </p:cNvPr>
            <p:cNvSpPr txBox="1"/>
            <p:nvPr/>
          </p:nvSpPr>
          <p:spPr>
            <a:xfrm>
              <a:off x="2809635" y="3178581"/>
              <a:ext cx="859402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Report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Developer</a:t>
              </a:r>
            </a:p>
          </p:txBody>
        </p:sp>
        <p:grpSp>
          <p:nvGrpSpPr>
            <p:cNvPr id="49" name="Gruppieren 29">
              <a:extLst>
                <a:ext uri="{FF2B5EF4-FFF2-40B4-BE49-F238E27FC236}">
                  <a16:creationId xmlns:a16="http://schemas.microsoft.com/office/drawing/2014/main" id="{44F8DC0D-BBEF-4F76-8769-42F53DFE6A80}"/>
                </a:ext>
              </a:extLst>
            </p:cNvPr>
            <p:cNvGrpSpPr/>
            <p:nvPr/>
          </p:nvGrpSpPr>
          <p:grpSpPr>
            <a:xfrm>
              <a:off x="3097977" y="2938147"/>
              <a:ext cx="223579" cy="245571"/>
              <a:chOff x="1907704" y="2708920"/>
              <a:chExt cx="432048" cy="576064"/>
            </a:xfrm>
            <a:solidFill>
              <a:srgbClr val="FFC000"/>
            </a:solidFill>
          </p:grpSpPr>
          <p:sp>
            <p:nvSpPr>
              <p:cNvPr id="50" name="Gleichschenkliges Dreieck 32">
                <a:extLst>
                  <a:ext uri="{FF2B5EF4-FFF2-40B4-BE49-F238E27FC236}">
                    <a16:creationId xmlns:a16="http://schemas.microsoft.com/office/drawing/2014/main" id="{660F4AB7-AFE3-46D5-BE4A-E29B42415696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1" name="Ellipse 33">
                <a:extLst>
                  <a:ext uri="{FF2B5EF4-FFF2-40B4-BE49-F238E27FC236}">
                    <a16:creationId xmlns:a16="http://schemas.microsoft.com/office/drawing/2014/main" id="{A0EEAE57-B187-4E2D-8D78-02E9A3D269F4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32CD8C-C69A-42CC-AC15-C306EA9BF1CF}"/>
              </a:ext>
            </a:extLst>
          </p:cNvPr>
          <p:cNvGrpSpPr/>
          <p:nvPr/>
        </p:nvGrpSpPr>
        <p:grpSpPr>
          <a:xfrm>
            <a:off x="9908313" y="2938147"/>
            <a:ext cx="735779" cy="768527"/>
            <a:chOff x="9908313" y="2938147"/>
            <a:chExt cx="735779" cy="768527"/>
          </a:xfrm>
        </p:grpSpPr>
        <p:sp>
          <p:nvSpPr>
            <p:cNvPr id="19" name="Textfeld 49">
              <a:extLst>
                <a:ext uri="{FF2B5EF4-FFF2-40B4-BE49-F238E27FC236}">
                  <a16:creationId xmlns:a16="http://schemas.microsoft.com/office/drawing/2014/main" id="{2F46C273-994F-4317-B997-DE6360B2042D}"/>
                </a:ext>
              </a:extLst>
            </p:cNvPr>
            <p:cNvSpPr txBox="1"/>
            <p:nvPr/>
          </p:nvSpPr>
          <p:spPr>
            <a:xfrm>
              <a:off x="9908313" y="3178581"/>
              <a:ext cx="735779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Data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Engineer</a:t>
              </a:r>
            </a:p>
          </p:txBody>
        </p:sp>
        <p:grpSp>
          <p:nvGrpSpPr>
            <p:cNvPr id="52" name="Gruppieren 29">
              <a:extLst>
                <a:ext uri="{FF2B5EF4-FFF2-40B4-BE49-F238E27FC236}">
                  <a16:creationId xmlns:a16="http://schemas.microsoft.com/office/drawing/2014/main" id="{55F1DF39-27AF-44DD-88CE-E1411B86831B}"/>
                </a:ext>
              </a:extLst>
            </p:cNvPr>
            <p:cNvGrpSpPr/>
            <p:nvPr/>
          </p:nvGrpSpPr>
          <p:grpSpPr>
            <a:xfrm>
              <a:off x="10108839" y="2938147"/>
              <a:ext cx="223579" cy="245571"/>
              <a:chOff x="1907704" y="2708920"/>
              <a:chExt cx="432048" cy="576064"/>
            </a:xfrm>
            <a:solidFill>
              <a:schemeClr val="tx1"/>
            </a:solidFill>
          </p:grpSpPr>
          <p:sp>
            <p:nvSpPr>
              <p:cNvPr id="53" name="Gleichschenkliges Dreieck 32">
                <a:extLst>
                  <a:ext uri="{FF2B5EF4-FFF2-40B4-BE49-F238E27FC236}">
                    <a16:creationId xmlns:a16="http://schemas.microsoft.com/office/drawing/2014/main" id="{74D254B3-D1C5-4B2A-8400-4E370B2A2088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4" name="Ellipse 33">
                <a:extLst>
                  <a:ext uri="{FF2B5EF4-FFF2-40B4-BE49-F238E27FC236}">
                    <a16:creationId xmlns:a16="http://schemas.microsoft.com/office/drawing/2014/main" id="{4777E59D-DC7E-4748-A8DC-390A805D5B10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97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11">
            <a:extLst>
              <a:ext uri="{FF2B5EF4-FFF2-40B4-BE49-F238E27FC236}">
                <a16:creationId xmlns:a16="http://schemas.microsoft.com/office/drawing/2014/main" id="{5CD3F9D2-30AB-48D7-8402-88120D58B674}"/>
              </a:ext>
            </a:extLst>
          </p:cNvPr>
          <p:cNvSpPr/>
          <p:nvPr/>
        </p:nvSpPr>
        <p:spPr>
          <a:xfrm>
            <a:off x="764802" y="2301921"/>
            <a:ext cx="4069697" cy="17252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Ellipse 11">
            <a:extLst>
              <a:ext uri="{FF2B5EF4-FFF2-40B4-BE49-F238E27FC236}">
                <a16:creationId xmlns:a16="http://schemas.microsoft.com/office/drawing/2014/main" id="{3708CF40-E3A4-449D-9DFB-5118349E356D}"/>
              </a:ext>
            </a:extLst>
          </p:cNvPr>
          <p:cNvSpPr/>
          <p:nvPr/>
        </p:nvSpPr>
        <p:spPr>
          <a:xfrm>
            <a:off x="7403443" y="2301921"/>
            <a:ext cx="4069697" cy="17252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Ellipse 11">
            <a:extLst>
              <a:ext uri="{FF2B5EF4-FFF2-40B4-BE49-F238E27FC236}">
                <a16:creationId xmlns:a16="http://schemas.microsoft.com/office/drawing/2014/main" id="{94803792-B026-4EA2-BEAD-BE8B442F6A70}"/>
              </a:ext>
            </a:extLst>
          </p:cNvPr>
          <p:cNvSpPr/>
          <p:nvPr/>
        </p:nvSpPr>
        <p:spPr>
          <a:xfrm>
            <a:off x="3828127" y="2301921"/>
            <a:ext cx="4069697" cy="17252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0C3F-9B68-4512-9480-DD8DC6FC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BI vs. (or maybe and) Enterprise BI</a:t>
            </a:r>
            <a:endParaRPr lang="LID4096" dirty="0"/>
          </a:p>
        </p:txBody>
      </p:sp>
      <p:sp>
        <p:nvSpPr>
          <p:cNvPr id="6" name="Textfeld 32">
            <a:extLst>
              <a:ext uri="{FF2B5EF4-FFF2-40B4-BE49-F238E27FC236}">
                <a16:creationId xmlns:a16="http://schemas.microsoft.com/office/drawing/2014/main" id="{5112D4B7-BFFB-4035-8EF3-E334579B5D6F}"/>
              </a:ext>
            </a:extLst>
          </p:cNvPr>
          <p:cNvSpPr txBox="1"/>
          <p:nvPr/>
        </p:nvSpPr>
        <p:spPr>
          <a:xfrm>
            <a:off x="1128422" y="2479033"/>
            <a:ext cx="3342456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00B050"/>
                </a:solidFill>
              </a:rPr>
              <a:t>Reporting &amp; Portal</a:t>
            </a:r>
          </a:p>
        </p:txBody>
      </p:sp>
      <p:sp>
        <p:nvSpPr>
          <p:cNvPr id="7" name="Textfeld 36">
            <a:extLst>
              <a:ext uri="{FF2B5EF4-FFF2-40B4-BE49-F238E27FC236}">
                <a16:creationId xmlns:a16="http://schemas.microsoft.com/office/drawing/2014/main" id="{28F4EBDD-EBDF-450D-8FD7-D20FBDB649CE}"/>
              </a:ext>
            </a:extLst>
          </p:cNvPr>
          <p:cNvSpPr txBox="1"/>
          <p:nvPr/>
        </p:nvSpPr>
        <p:spPr>
          <a:xfrm>
            <a:off x="8126127" y="2473551"/>
            <a:ext cx="2624328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005BBD"/>
                </a:solidFill>
              </a:rPr>
              <a:t>Data Analytics</a:t>
            </a:r>
          </a:p>
        </p:txBody>
      </p:sp>
      <p:sp>
        <p:nvSpPr>
          <p:cNvPr id="26" name="Abgerundetes Rechteck 56">
            <a:extLst>
              <a:ext uri="{FF2B5EF4-FFF2-40B4-BE49-F238E27FC236}">
                <a16:creationId xmlns:a16="http://schemas.microsoft.com/office/drawing/2014/main" id="{8F9CF22F-8CF3-4211-B65C-5FE65E1BEC92}"/>
              </a:ext>
            </a:extLst>
          </p:cNvPr>
          <p:cNvSpPr/>
          <p:nvPr/>
        </p:nvSpPr>
        <p:spPr>
          <a:xfrm>
            <a:off x="764802" y="4358833"/>
            <a:ext cx="10708337" cy="937811"/>
          </a:xfrm>
          <a:prstGeom prst="roundRect">
            <a:avLst>
              <a:gd name="adj" fmla="val 44320"/>
            </a:avLst>
          </a:prstGeom>
          <a:solidFill>
            <a:schemeClr val="bg1">
              <a:alpha val="5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feld 38">
            <a:extLst>
              <a:ext uri="{FF2B5EF4-FFF2-40B4-BE49-F238E27FC236}">
                <a16:creationId xmlns:a16="http://schemas.microsoft.com/office/drawing/2014/main" id="{9CC1F6A8-9E08-4C1C-814C-EBC5CF6F93CB}"/>
              </a:ext>
            </a:extLst>
          </p:cNvPr>
          <p:cNvSpPr txBox="1"/>
          <p:nvPr/>
        </p:nvSpPr>
        <p:spPr>
          <a:xfrm>
            <a:off x="1794640" y="4433046"/>
            <a:ext cx="1944122" cy="69256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Standard Reporting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Portal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Managed Dashboards</a:t>
            </a:r>
          </a:p>
        </p:txBody>
      </p:sp>
      <p:sp>
        <p:nvSpPr>
          <p:cNvPr id="28" name="Textfeld 58">
            <a:extLst>
              <a:ext uri="{FF2B5EF4-FFF2-40B4-BE49-F238E27FC236}">
                <a16:creationId xmlns:a16="http://schemas.microsoft.com/office/drawing/2014/main" id="{4E3F7CA0-3EE0-400B-8B41-9CF0F13EB91E}"/>
              </a:ext>
            </a:extLst>
          </p:cNvPr>
          <p:cNvSpPr txBox="1"/>
          <p:nvPr/>
        </p:nvSpPr>
        <p:spPr>
          <a:xfrm>
            <a:off x="4383379" y="4363463"/>
            <a:ext cx="3458960" cy="92955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Visualization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Modelling (Single Source)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Modelling (Multiple Sources)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Self-Service Dashboarding</a:t>
            </a:r>
          </a:p>
        </p:txBody>
      </p:sp>
      <p:sp>
        <p:nvSpPr>
          <p:cNvPr id="29" name="Textfeld 59">
            <a:extLst>
              <a:ext uri="{FF2B5EF4-FFF2-40B4-BE49-F238E27FC236}">
                <a16:creationId xmlns:a16="http://schemas.microsoft.com/office/drawing/2014/main" id="{E6E10217-2C45-44FF-8F67-F06F855B4AC1}"/>
              </a:ext>
            </a:extLst>
          </p:cNvPr>
          <p:cNvSpPr txBox="1"/>
          <p:nvPr/>
        </p:nvSpPr>
        <p:spPr>
          <a:xfrm>
            <a:off x="9049820" y="4430672"/>
            <a:ext cx="902170" cy="4555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Analytics</a:t>
            </a:r>
          </a:p>
          <a:p>
            <a:pPr marL="182558" indent="-182558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Statistics</a:t>
            </a:r>
          </a:p>
        </p:txBody>
      </p:sp>
      <p:sp>
        <p:nvSpPr>
          <p:cNvPr id="30" name="Textfeld 35">
            <a:extLst>
              <a:ext uri="{FF2B5EF4-FFF2-40B4-BE49-F238E27FC236}">
                <a16:creationId xmlns:a16="http://schemas.microsoft.com/office/drawing/2014/main" id="{F64F8DD0-F23E-402C-BEBF-9854EAB7A9CC}"/>
              </a:ext>
            </a:extLst>
          </p:cNvPr>
          <p:cNvSpPr txBox="1"/>
          <p:nvPr/>
        </p:nvSpPr>
        <p:spPr>
          <a:xfrm>
            <a:off x="3781445" y="2473191"/>
            <a:ext cx="4163060" cy="32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Self-Service BI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CC85A-A3CC-4A3C-99E0-0DD091EA00D2}"/>
              </a:ext>
            </a:extLst>
          </p:cNvPr>
          <p:cNvGrpSpPr/>
          <p:nvPr/>
        </p:nvGrpSpPr>
        <p:grpSpPr>
          <a:xfrm>
            <a:off x="5463434" y="2938147"/>
            <a:ext cx="716415" cy="633105"/>
            <a:chOff x="5463434" y="2938147"/>
            <a:chExt cx="716415" cy="633105"/>
          </a:xfrm>
        </p:grpSpPr>
        <p:sp>
          <p:nvSpPr>
            <p:cNvPr id="25" name="Textfeld 55">
              <a:extLst>
                <a:ext uri="{FF2B5EF4-FFF2-40B4-BE49-F238E27FC236}">
                  <a16:creationId xmlns:a16="http://schemas.microsoft.com/office/drawing/2014/main" id="{9915308B-B7DE-4C7F-ADB3-8C061B655663}"/>
                </a:ext>
              </a:extLst>
            </p:cNvPr>
            <p:cNvSpPr txBox="1"/>
            <p:nvPr/>
          </p:nvSpPr>
          <p:spPr>
            <a:xfrm>
              <a:off x="5463434" y="3314002"/>
              <a:ext cx="716415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Pro User</a:t>
              </a:r>
            </a:p>
          </p:txBody>
        </p:sp>
        <p:grpSp>
          <p:nvGrpSpPr>
            <p:cNvPr id="31" name="Gruppieren 29">
              <a:extLst>
                <a:ext uri="{FF2B5EF4-FFF2-40B4-BE49-F238E27FC236}">
                  <a16:creationId xmlns:a16="http://schemas.microsoft.com/office/drawing/2014/main" id="{AD864A42-A57D-4771-A0EB-EE3C83A9A533}"/>
                </a:ext>
              </a:extLst>
            </p:cNvPr>
            <p:cNvGrpSpPr/>
            <p:nvPr/>
          </p:nvGrpSpPr>
          <p:grpSpPr>
            <a:xfrm>
              <a:off x="5651266" y="2938147"/>
              <a:ext cx="223579" cy="245571"/>
              <a:chOff x="1907704" y="2708920"/>
              <a:chExt cx="432048" cy="576064"/>
            </a:xfrm>
            <a:solidFill>
              <a:srgbClr val="00B050"/>
            </a:solidFill>
          </p:grpSpPr>
          <p:sp>
            <p:nvSpPr>
              <p:cNvPr id="32" name="Gleichschenkliges Dreieck 161">
                <a:extLst>
                  <a:ext uri="{FF2B5EF4-FFF2-40B4-BE49-F238E27FC236}">
                    <a16:creationId xmlns:a16="http://schemas.microsoft.com/office/drawing/2014/main" id="{BE3C3DE5-0CE7-40C8-9A57-B8FCF62D6EF1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3" name="Ellipse 162">
                <a:extLst>
                  <a:ext uri="{FF2B5EF4-FFF2-40B4-BE49-F238E27FC236}">
                    <a16:creationId xmlns:a16="http://schemas.microsoft.com/office/drawing/2014/main" id="{313F3B79-6744-4508-9F36-CE6FF0B111B3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6915B7-B7F0-441A-8A84-F83D9D1697F1}"/>
              </a:ext>
            </a:extLst>
          </p:cNvPr>
          <p:cNvGrpSpPr/>
          <p:nvPr/>
        </p:nvGrpSpPr>
        <p:grpSpPr>
          <a:xfrm>
            <a:off x="4089837" y="2938147"/>
            <a:ext cx="763030" cy="768527"/>
            <a:chOff x="4089837" y="2938147"/>
            <a:chExt cx="763030" cy="768527"/>
          </a:xfrm>
        </p:grpSpPr>
        <p:sp>
          <p:nvSpPr>
            <p:cNvPr id="13" name="Textfeld 43">
              <a:extLst>
                <a:ext uri="{FF2B5EF4-FFF2-40B4-BE49-F238E27FC236}">
                  <a16:creationId xmlns:a16="http://schemas.microsoft.com/office/drawing/2014/main" id="{3E451951-D012-4205-A183-681018C183C1}"/>
                </a:ext>
              </a:extLst>
            </p:cNvPr>
            <p:cNvSpPr txBox="1"/>
            <p:nvPr/>
          </p:nvSpPr>
          <p:spPr>
            <a:xfrm>
              <a:off x="4089837" y="3178581"/>
              <a:ext cx="763030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Business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Analyst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6307F0A-14A3-4C3B-9A2F-59FBDD0968E7}"/>
                </a:ext>
              </a:extLst>
            </p:cNvPr>
            <p:cNvGrpSpPr/>
            <p:nvPr/>
          </p:nvGrpSpPr>
          <p:grpSpPr>
            <a:xfrm>
              <a:off x="4301452" y="2938147"/>
              <a:ext cx="223579" cy="245571"/>
              <a:chOff x="4301452" y="2938147"/>
              <a:chExt cx="223579" cy="245571"/>
            </a:xfrm>
          </p:grpSpPr>
          <p:sp>
            <p:nvSpPr>
              <p:cNvPr id="38" name="Gleichschenkliges Dreieck 32">
                <a:extLst>
                  <a:ext uri="{FF2B5EF4-FFF2-40B4-BE49-F238E27FC236}">
                    <a16:creationId xmlns:a16="http://schemas.microsoft.com/office/drawing/2014/main" id="{D89F1EBA-BEEF-4F13-9351-0F9DBBC55D8B}"/>
                  </a:ext>
                </a:extLst>
              </p:cNvPr>
              <p:cNvSpPr/>
              <p:nvPr/>
            </p:nvSpPr>
            <p:spPr>
              <a:xfrm>
                <a:off x="4301452" y="2968843"/>
                <a:ext cx="223579" cy="214875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9" name="Ellipse 33">
                <a:extLst>
                  <a:ext uri="{FF2B5EF4-FFF2-40B4-BE49-F238E27FC236}">
                    <a16:creationId xmlns:a16="http://schemas.microsoft.com/office/drawing/2014/main" id="{4F809EB2-E7E6-43B6-AF67-3326925C0FC6}"/>
                  </a:ext>
                </a:extLst>
              </p:cNvPr>
              <p:cNvSpPr/>
              <p:nvPr/>
            </p:nvSpPr>
            <p:spPr>
              <a:xfrm>
                <a:off x="4338715" y="2938147"/>
                <a:ext cx="149053" cy="12278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9CE302-1798-4B73-81F4-5FDB4F13A84D}"/>
              </a:ext>
            </a:extLst>
          </p:cNvPr>
          <p:cNvGrpSpPr/>
          <p:nvPr/>
        </p:nvGrpSpPr>
        <p:grpSpPr>
          <a:xfrm>
            <a:off x="6680530" y="2938147"/>
            <a:ext cx="847989" cy="633105"/>
            <a:chOff x="6680530" y="2938147"/>
            <a:chExt cx="847989" cy="633105"/>
          </a:xfrm>
        </p:grpSpPr>
        <p:sp>
          <p:nvSpPr>
            <p:cNvPr id="16" name="Textfeld 46">
              <a:extLst>
                <a:ext uri="{FF2B5EF4-FFF2-40B4-BE49-F238E27FC236}">
                  <a16:creationId xmlns:a16="http://schemas.microsoft.com/office/drawing/2014/main" id="{08AF8023-CA45-439C-910F-26AE184E81D9}"/>
                </a:ext>
              </a:extLst>
            </p:cNvPr>
            <p:cNvSpPr txBox="1"/>
            <p:nvPr/>
          </p:nvSpPr>
          <p:spPr>
            <a:xfrm>
              <a:off x="6680530" y="3314002"/>
              <a:ext cx="847989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Champion</a:t>
              </a:r>
            </a:p>
          </p:txBody>
        </p:sp>
        <p:grpSp>
          <p:nvGrpSpPr>
            <p:cNvPr id="40" name="Gruppieren 29">
              <a:extLst>
                <a:ext uri="{FF2B5EF4-FFF2-40B4-BE49-F238E27FC236}">
                  <a16:creationId xmlns:a16="http://schemas.microsoft.com/office/drawing/2014/main" id="{71FBD168-26A9-4113-8928-E81E7BCE8E3D}"/>
                </a:ext>
              </a:extLst>
            </p:cNvPr>
            <p:cNvGrpSpPr/>
            <p:nvPr/>
          </p:nvGrpSpPr>
          <p:grpSpPr>
            <a:xfrm>
              <a:off x="6930197" y="2938147"/>
              <a:ext cx="223579" cy="245571"/>
              <a:chOff x="1907704" y="2708920"/>
              <a:chExt cx="432048" cy="576064"/>
            </a:xfrm>
            <a:solidFill>
              <a:srgbClr val="C00000"/>
            </a:solidFill>
          </p:grpSpPr>
          <p:sp>
            <p:nvSpPr>
              <p:cNvPr id="41" name="Gleichschenkliges Dreieck 157">
                <a:extLst>
                  <a:ext uri="{FF2B5EF4-FFF2-40B4-BE49-F238E27FC236}">
                    <a16:creationId xmlns:a16="http://schemas.microsoft.com/office/drawing/2014/main" id="{BA750704-1D08-44A8-A377-4E0A8ECD83CB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2" name="Ellipse 158">
                <a:extLst>
                  <a:ext uri="{FF2B5EF4-FFF2-40B4-BE49-F238E27FC236}">
                    <a16:creationId xmlns:a16="http://schemas.microsoft.com/office/drawing/2014/main" id="{4D0BCD89-B95A-47B1-9B88-7A26B8A754E7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A57491-1930-4CAC-A31A-FCC9F180C1E3}"/>
              </a:ext>
            </a:extLst>
          </p:cNvPr>
          <p:cNvGrpSpPr/>
          <p:nvPr/>
        </p:nvGrpSpPr>
        <p:grpSpPr>
          <a:xfrm>
            <a:off x="1374276" y="2938147"/>
            <a:ext cx="851195" cy="633105"/>
            <a:chOff x="1374276" y="2938147"/>
            <a:chExt cx="851195" cy="633105"/>
          </a:xfrm>
        </p:grpSpPr>
        <p:sp>
          <p:nvSpPr>
            <p:cNvPr id="10" name="Textfeld 34">
              <a:extLst>
                <a:ext uri="{FF2B5EF4-FFF2-40B4-BE49-F238E27FC236}">
                  <a16:creationId xmlns:a16="http://schemas.microsoft.com/office/drawing/2014/main" id="{35BB357F-775F-4ED6-8176-BBD16731D052}"/>
                </a:ext>
              </a:extLst>
            </p:cNvPr>
            <p:cNvSpPr txBox="1"/>
            <p:nvPr/>
          </p:nvSpPr>
          <p:spPr>
            <a:xfrm>
              <a:off x="1374276" y="3314002"/>
              <a:ext cx="851195" cy="25725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Consumer</a:t>
              </a:r>
            </a:p>
          </p:txBody>
        </p:sp>
        <p:grpSp>
          <p:nvGrpSpPr>
            <p:cNvPr id="43" name="Gruppieren 29">
              <a:extLst>
                <a:ext uri="{FF2B5EF4-FFF2-40B4-BE49-F238E27FC236}">
                  <a16:creationId xmlns:a16="http://schemas.microsoft.com/office/drawing/2014/main" id="{847D8F38-A672-461B-B240-766FEDE05DE0}"/>
                </a:ext>
              </a:extLst>
            </p:cNvPr>
            <p:cNvGrpSpPr/>
            <p:nvPr/>
          </p:nvGrpSpPr>
          <p:grpSpPr>
            <a:xfrm>
              <a:off x="1688084" y="2938147"/>
              <a:ext cx="223579" cy="245571"/>
              <a:chOff x="1907704" y="2708920"/>
              <a:chExt cx="432048" cy="576064"/>
            </a:xfrm>
            <a:solidFill>
              <a:schemeClr val="bg1">
                <a:lumMod val="50000"/>
              </a:schemeClr>
            </a:solidFill>
          </p:grpSpPr>
          <p:sp>
            <p:nvSpPr>
              <p:cNvPr id="44" name="Gleichschenkliges Dreieck 80">
                <a:extLst>
                  <a:ext uri="{FF2B5EF4-FFF2-40B4-BE49-F238E27FC236}">
                    <a16:creationId xmlns:a16="http://schemas.microsoft.com/office/drawing/2014/main" id="{5228D954-3AA1-4C6C-B57E-88F9D4C331A4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5" name="Ellipse 81">
                <a:extLst>
                  <a:ext uri="{FF2B5EF4-FFF2-40B4-BE49-F238E27FC236}">
                    <a16:creationId xmlns:a16="http://schemas.microsoft.com/office/drawing/2014/main" id="{02EA3881-9FD6-4786-A02E-7A15FD4D0999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F7BA3D-6BC2-4D65-9954-17991C3F98D6}"/>
              </a:ext>
            </a:extLst>
          </p:cNvPr>
          <p:cNvGrpSpPr/>
          <p:nvPr/>
        </p:nvGrpSpPr>
        <p:grpSpPr>
          <a:xfrm>
            <a:off x="8395129" y="2938147"/>
            <a:ext cx="697883" cy="768527"/>
            <a:chOff x="8395129" y="2938147"/>
            <a:chExt cx="697883" cy="768527"/>
          </a:xfrm>
        </p:grpSpPr>
        <p:sp>
          <p:nvSpPr>
            <p:cNvPr id="22" name="Textfeld 52">
              <a:extLst>
                <a:ext uri="{FF2B5EF4-FFF2-40B4-BE49-F238E27FC236}">
                  <a16:creationId xmlns:a16="http://schemas.microsoft.com/office/drawing/2014/main" id="{D0655639-6D8F-4867-86CC-BEFC00AF3A20}"/>
                </a:ext>
              </a:extLst>
            </p:cNvPr>
            <p:cNvSpPr txBox="1"/>
            <p:nvPr/>
          </p:nvSpPr>
          <p:spPr>
            <a:xfrm>
              <a:off x="8395129" y="3178581"/>
              <a:ext cx="697883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Data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Scientist</a:t>
              </a:r>
            </a:p>
          </p:txBody>
        </p:sp>
        <p:grpSp>
          <p:nvGrpSpPr>
            <p:cNvPr id="46" name="Gruppieren 29">
              <a:extLst>
                <a:ext uri="{FF2B5EF4-FFF2-40B4-BE49-F238E27FC236}">
                  <a16:creationId xmlns:a16="http://schemas.microsoft.com/office/drawing/2014/main" id="{E550090E-99B7-46CE-883D-3FE0894AE73E}"/>
                </a:ext>
              </a:extLst>
            </p:cNvPr>
            <p:cNvGrpSpPr/>
            <p:nvPr/>
          </p:nvGrpSpPr>
          <p:grpSpPr>
            <a:xfrm>
              <a:off x="8584433" y="2938147"/>
              <a:ext cx="223579" cy="245571"/>
              <a:chOff x="1907704" y="2708920"/>
              <a:chExt cx="432048" cy="57606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7" name="Gleichschenkliges Dreieck 32">
                <a:extLst>
                  <a:ext uri="{FF2B5EF4-FFF2-40B4-BE49-F238E27FC236}">
                    <a16:creationId xmlns:a16="http://schemas.microsoft.com/office/drawing/2014/main" id="{D3ECFB84-33F4-47E6-9CE4-DDCD39E5EC2B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8" name="Ellipse 33">
                <a:extLst>
                  <a:ext uri="{FF2B5EF4-FFF2-40B4-BE49-F238E27FC236}">
                    <a16:creationId xmlns:a16="http://schemas.microsoft.com/office/drawing/2014/main" id="{575105D5-C801-436E-8102-17BFF7E76AC7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20E241-AFE0-4DB7-BDE1-D96915FAF92D}"/>
              </a:ext>
            </a:extLst>
          </p:cNvPr>
          <p:cNvGrpSpPr/>
          <p:nvPr/>
        </p:nvGrpSpPr>
        <p:grpSpPr>
          <a:xfrm>
            <a:off x="2809635" y="2938147"/>
            <a:ext cx="859402" cy="768527"/>
            <a:chOff x="2809635" y="2938147"/>
            <a:chExt cx="859402" cy="768527"/>
          </a:xfrm>
        </p:grpSpPr>
        <p:sp>
          <p:nvSpPr>
            <p:cNvPr id="36" name="Textfeld 43">
              <a:extLst>
                <a:ext uri="{FF2B5EF4-FFF2-40B4-BE49-F238E27FC236}">
                  <a16:creationId xmlns:a16="http://schemas.microsoft.com/office/drawing/2014/main" id="{085F6EFC-58FE-473A-BA08-0031A9382173}"/>
                </a:ext>
              </a:extLst>
            </p:cNvPr>
            <p:cNvSpPr txBox="1"/>
            <p:nvPr/>
          </p:nvSpPr>
          <p:spPr>
            <a:xfrm>
              <a:off x="2809635" y="3178581"/>
              <a:ext cx="859402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Report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Developer</a:t>
              </a:r>
            </a:p>
          </p:txBody>
        </p:sp>
        <p:grpSp>
          <p:nvGrpSpPr>
            <p:cNvPr id="49" name="Gruppieren 29">
              <a:extLst>
                <a:ext uri="{FF2B5EF4-FFF2-40B4-BE49-F238E27FC236}">
                  <a16:creationId xmlns:a16="http://schemas.microsoft.com/office/drawing/2014/main" id="{44F8DC0D-BBEF-4F76-8769-42F53DFE6A80}"/>
                </a:ext>
              </a:extLst>
            </p:cNvPr>
            <p:cNvGrpSpPr/>
            <p:nvPr/>
          </p:nvGrpSpPr>
          <p:grpSpPr>
            <a:xfrm>
              <a:off x="3097977" y="2938147"/>
              <a:ext cx="223579" cy="245571"/>
              <a:chOff x="1907704" y="2708920"/>
              <a:chExt cx="432048" cy="576064"/>
            </a:xfrm>
            <a:solidFill>
              <a:srgbClr val="FFC000"/>
            </a:solidFill>
          </p:grpSpPr>
          <p:sp>
            <p:nvSpPr>
              <p:cNvPr id="50" name="Gleichschenkliges Dreieck 32">
                <a:extLst>
                  <a:ext uri="{FF2B5EF4-FFF2-40B4-BE49-F238E27FC236}">
                    <a16:creationId xmlns:a16="http://schemas.microsoft.com/office/drawing/2014/main" id="{660F4AB7-AFE3-46D5-BE4A-E29B42415696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1" name="Ellipse 33">
                <a:extLst>
                  <a:ext uri="{FF2B5EF4-FFF2-40B4-BE49-F238E27FC236}">
                    <a16:creationId xmlns:a16="http://schemas.microsoft.com/office/drawing/2014/main" id="{A0EEAE57-B187-4E2D-8D78-02E9A3D269F4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32CD8C-C69A-42CC-AC15-C306EA9BF1CF}"/>
              </a:ext>
            </a:extLst>
          </p:cNvPr>
          <p:cNvGrpSpPr/>
          <p:nvPr/>
        </p:nvGrpSpPr>
        <p:grpSpPr>
          <a:xfrm>
            <a:off x="9908313" y="2938147"/>
            <a:ext cx="735779" cy="768527"/>
            <a:chOff x="9908313" y="2938147"/>
            <a:chExt cx="735779" cy="768527"/>
          </a:xfrm>
        </p:grpSpPr>
        <p:sp>
          <p:nvSpPr>
            <p:cNvPr id="19" name="Textfeld 49">
              <a:extLst>
                <a:ext uri="{FF2B5EF4-FFF2-40B4-BE49-F238E27FC236}">
                  <a16:creationId xmlns:a16="http://schemas.microsoft.com/office/drawing/2014/main" id="{2F46C273-994F-4317-B997-DE6360B2042D}"/>
                </a:ext>
              </a:extLst>
            </p:cNvPr>
            <p:cNvSpPr txBox="1"/>
            <p:nvPr/>
          </p:nvSpPr>
          <p:spPr>
            <a:xfrm>
              <a:off x="9908313" y="3178581"/>
              <a:ext cx="735779" cy="5280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tx2"/>
                  </a:solidFill>
                </a:rPr>
                <a:t>Data </a:t>
              </a:r>
              <a:br>
                <a:rPr lang="en-US" sz="1600" dirty="0">
                  <a:solidFill>
                    <a:schemeClr val="tx2"/>
                  </a:solidFill>
                </a:rPr>
              </a:br>
              <a:r>
                <a:rPr lang="en-US" sz="1600" dirty="0">
                  <a:solidFill>
                    <a:schemeClr val="tx2"/>
                  </a:solidFill>
                </a:rPr>
                <a:t>Engineer</a:t>
              </a:r>
            </a:p>
          </p:txBody>
        </p:sp>
        <p:grpSp>
          <p:nvGrpSpPr>
            <p:cNvPr id="52" name="Gruppieren 29">
              <a:extLst>
                <a:ext uri="{FF2B5EF4-FFF2-40B4-BE49-F238E27FC236}">
                  <a16:creationId xmlns:a16="http://schemas.microsoft.com/office/drawing/2014/main" id="{55F1DF39-27AF-44DD-88CE-E1411B86831B}"/>
                </a:ext>
              </a:extLst>
            </p:cNvPr>
            <p:cNvGrpSpPr/>
            <p:nvPr/>
          </p:nvGrpSpPr>
          <p:grpSpPr>
            <a:xfrm>
              <a:off x="10108839" y="2938147"/>
              <a:ext cx="223579" cy="245571"/>
              <a:chOff x="1907704" y="2708920"/>
              <a:chExt cx="432048" cy="576064"/>
            </a:xfrm>
            <a:solidFill>
              <a:schemeClr val="tx1"/>
            </a:solidFill>
          </p:grpSpPr>
          <p:sp>
            <p:nvSpPr>
              <p:cNvPr id="53" name="Gleichschenkliges Dreieck 32">
                <a:extLst>
                  <a:ext uri="{FF2B5EF4-FFF2-40B4-BE49-F238E27FC236}">
                    <a16:creationId xmlns:a16="http://schemas.microsoft.com/office/drawing/2014/main" id="{74D254B3-D1C5-4B2A-8400-4E370B2A2088}"/>
                  </a:ext>
                </a:extLst>
              </p:cNvPr>
              <p:cNvSpPr/>
              <p:nvPr/>
            </p:nvSpPr>
            <p:spPr>
              <a:xfrm>
                <a:off x="1907704" y="2780928"/>
                <a:ext cx="432048" cy="5040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4" name="Ellipse 33">
                <a:extLst>
                  <a:ext uri="{FF2B5EF4-FFF2-40B4-BE49-F238E27FC236}">
                    <a16:creationId xmlns:a16="http://schemas.microsoft.com/office/drawing/2014/main" id="{4777E59D-DC7E-4748-A8DC-390A805D5B10}"/>
                  </a:ext>
                </a:extLst>
              </p:cNvPr>
              <p:cNvSpPr/>
              <p:nvPr/>
            </p:nvSpPr>
            <p:spPr>
              <a:xfrm>
                <a:off x="1979712" y="2708920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74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10">
      <a:dk1>
        <a:srgbClr val="404040"/>
      </a:dk1>
      <a:lt1>
        <a:sysClr val="window" lastClr="FFFFFF"/>
      </a:lt1>
      <a:dk2>
        <a:srgbClr val="348EC0"/>
      </a:dk2>
      <a:lt2>
        <a:srgbClr val="DEDEE0"/>
      </a:lt2>
      <a:accent1>
        <a:srgbClr val="4D82B8"/>
      </a:accent1>
      <a:accent2>
        <a:srgbClr val="103B7B"/>
      </a:accent2>
      <a:accent3>
        <a:srgbClr val="394694"/>
      </a:accent3>
      <a:accent4>
        <a:srgbClr val="275C7C"/>
      </a:accent4>
      <a:accent5>
        <a:srgbClr val="71488A"/>
      </a:accent5>
      <a:accent6>
        <a:srgbClr val="5C5692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40404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6883F663083B46A8499D0B8664E8EF" ma:contentTypeVersion="11" ma:contentTypeDescription="Ein neues Dokument erstellen." ma:contentTypeScope="" ma:versionID="ca9fbb4f6a6c136eeedd2cc15dfc3c89">
  <xsd:schema xmlns:xsd="http://www.w3.org/2001/XMLSchema" xmlns:xs="http://www.w3.org/2001/XMLSchema" xmlns:p="http://schemas.microsoft.com/office/2006/metadata/properties" xmlns:ns3="d7479749-9084-4730-a3d5-0e499d777a25" xmlns:ns4="b87e2869-638c-4634-925a-bf43a7395030" targetNamespace="http://schemas.microsoft.com/office/2006/metadata/properties" ma:root="true" ma:fieldsID="6beb0c8769c87baeb553ee4972764ae4" ns3:_="" ns4:_="">
    <xsd:import namespace="d7479749-9084-4730-a3d5-0e499d777a25"/>
    <xsd:import namespace="b87e2869-638c-4634-925a-bf43a73950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79749-9084-4730-a3d5-0e499d777a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e2869-638c-4634-925a-bf43a73950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864738-FADA-4245-9F14-DA3C0489B9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479749-9084-4730-a3d5-0e499d777a25"/>
    <ds:schemaRef ds:uri="b87e2869-638c-4634-925a-bf43a73950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A0AACA-6A72-40BB-B6A4-A25512320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E3E178-8852-4158-ADEF-8FCA2A458EBD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87e2869-638c-4634-925a-bf43a7395030"/>
    <ds:schemaRef ds:uri="d7479749-9084-4730-a3d5-0e499d777a2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897</Words>
  <Application>Microsoft Office PowerPoint</Application>
  <PresentationFormat>Widescreen</PresentationFormat>
  <Paragraphs>318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Segoe UI</vt:lpstr>
      <vt:lpstr>Segoe UI Semibold</vt:lpstr>
      <vt:lpstr>Segoe UI Semilight</vt:lpstr>
      <vt:lpstr>Wingdings</vt:lpstr>
      <vt:lpstr>Wingdings 3</vt:lpstr>
      <vt:lpstr>Office</vt:lpstr>
      <vt:lpstr>Power BI @ the enterprise</vt:lpstr>
      <vt:lpstr>Agenda</vt:lpstr>
      <vt:lpstr>PowerPoint Presentation</vt:lpstr>
      <vt:lpstr>b.telligent – Leading BI Consulting Company</vt:lpstr>
      <vt:lpstr>Thomas “Tom” Martens</vt:lpstr>
      <vt:lpstr>PowerPoint Presentation</vt:lpstr>
      <vt:lpstr>Self-service BI vs. (or maybe and) Enterprise BI</vt:lpstr>
      <vt:lpstr>Agile BI vs. (or maybe and) Enterprise BI</vt:lpstr>
      <vt:lpstr>Agile BI vs. (or maybe and) Enterprise BI</vt:lpstr>
      <vt:lpstr>Self-service BI and its challenges</vt:lpstr>
      <vt:lpstr>PowerPoint Presentation</vt:lpstr>
      <vt:lpstr>A picture from the past (but still valid)</vt:lpstr>
      <vt:lpstr>On-premises and the cloud</vt:lpstr>
      <vt:lpstr>Data Warehousing Today (?!)</vt:lpstr>
      <vt:lpstr>Now, the same procedure than every year – just bigger (the big data pipeline)</vt:lpstr>
      <vt:lpstr>Now, not just bigger but also faster</vt:lpstr>
      <vt:lpstr>A more simple architecture, but more organizational challenges</vt:lpstr>
      <vt:lpstr>The future is bright </vt:lpstr>
      <vt:lpstr>PowerPoint Presentation</vt:lpstr>
      <vt:lpstr>Power BI – Basic Architecture</vt:lpstr>
      <vt:lpstr>Power BI – Dedicated Capacity (Premium &amp; Embedded)</vt:lpstr>
      <vt:lpstr>Power BI Licensing</vt:lpstr>
      <vt:lpstr>Power BI Licenses and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Svenja.Bock</dc:creator>
  <cp:lastModifiedBy>Tom Martens</cp:lastModifiedBy>
  <cp:revision>97</cp:revision>
  <dcterms:modified xsi:type="dcterms:W3CDTF">2019-08-22T13:26:30Z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0x010100766883F663083B46A8499D0B8664E8EF</vt:lpwstr>
  </property>
  <property fmtid="{D5CDD505-2E9C-101B-9397-08002B2CF9AE}" pid="3" name="URL">
    <vt:lpwstr/>
  </property>
  <property fmtid="{D5CDD505-2E9C-101B-9397-08002B2CF9AE}" pid="4" name="_dlc_DocIdItemGuid">
    <vt:lpwstr>a905e140-9d64-481e-90d8-ebcef4fbb036</vt:lpwstr>
  </property>
  <property fmtid="{D5CDD505-2E9C-101B-9397-08002B2CF9AE}" pid="5" name="AuthorIds_UIVersion_5">
    <vt:lpwstr>183,178</vt:lpwstr>
  </property>
</Properties>
</file>